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10"/>
  </p:notesMasterIdLst>
  <p:sldIdLst>
    <p:sldId id="256" r:id="rId3"/>
    <p:sldId id="257" r:id="rId4"/>
    <p:sldId id="258" r:id="rId5"/>
    <p:sldId id="259" r:id="rId6"/>
    <p:sldId id="260" r:id="rId7"/>
    <p:sldId id="280" r:id="rId8"/>
    <p:sldId id="279" r:id="rId9"/>
  </p:sldIdLst>
  <p:sldSz cx="12192000" cy="6858000"/>
  <p:notesSz cx="6858000" cy="9144000"/>
  <p:embeddedFontLs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gBjEUVEkdD7rjI4JX7X76Lpsz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4BF737-ADA4-4820-B065-6D0506068439}">
  <a:tblStyle styleId="{E44BF737-ADA4-4820-B065-6D05060684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36" Type="http://customschemas.google.com/relationships/presentationmetadata" Target="metadata"/><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8e2b92f6c0_0_7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18e2b92f6c0_0_7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8e2b92f6c0_0_4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18e2b92f6c0_0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8e2b92f6c0_0_7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18e2b92f6c0_0_7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89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1"/>
          <p:cNvSpPr txBox="1">
            <a:spLocks noGrp="1"/>
          </p:cNvSpPr>
          <p:nvPr>
            <p:ph type="ctrTitle"/>
          </p:nvPr>
        </p:nvSpPr>
        <p:spPr>
          <a:xfrm>
            <a:off x="1167493" y="1122363"/>
            <a:ext cx="7096933"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1"/>
          <p:cNvSpPr txBox="1">
            <a:spLocks noGrp="1"/>
          </p:cNvSpPr>
          <p:nvPr>
            <p:ph type="subTitle" idx="1"/>
          </p:nvPr>
        </p:nvSpPr>
        <p:spPr>
          <a:xfrm>
            <a:off x="1167493" y="3602038"/>
            <a:ext cx="9500507" cy="806675"/>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1"/>
          <p:cNvSpPr/>
          <p:nvPr/>
        </p:nvSpPr>
        <p:spPr>
          <a:xfrm>
            <a:off x="0" y="4572000"/>
            <a:ext cx="121920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1"/>
          <p:cNvSpPr/>
          <p:nvPr/>
        </p:nvSpPr>
        <p:spPr>
          <a:xfrm>
            <a:off x="583746" y="4960030"/>
            <a:ext cx="1551214" cy="1551214"/>
          </a:xfrm>
          <a:prstGeom prst="ellipse">
            <a:avLst/>
          </a:prstGeom>
          <a:solidFill>
            <a:schemeClr val="dk2"/>
          </a:solidFill>
          <a:ln w="12700" cap="flat" cmpd="sng">
            <a:solidFill>
              <a:srgbClr val="B197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21"/>
          <p:cNvSpPr/>
          <p:nvPr/>
        </p:nvSpPr>
        <p:spPr>
          <a:xfrm>
            <a:off x="1" y="4571999"/>
            <a:ext cx="1118508" cy="1118508"/>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21"/>
          <p:cNvSpPr/>
          <p:nvPr/>
        </p:nvSpPr>
        <p:spPr>
          <a:xfrm>
            <a:off x="1" y="5739492"/>
            <a:ext cx="1118508" cy="1118508"/>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0" name="Google Shape;20;p21"/>
          <p:cNvGrpSpPr/>
          <p:nvPr/>
        </p:nvGrpSpPr>
        <p:grpSpPr>
          <a:xfrm>
            <a:off x="8264427" y="-3419"/>
            <a:ext cx="3927573" cy="3165022"/>
            <a:chOff x="9857014" y="13834"/>
            <a:chExt cx="2334986" cy="1881641"/>
          </a:xfrm>
        </p:grpSpPr>
        <p:sp>
          <p:nvSpPr>
            <p:cNvPr id="21" name="Google Shape;21;p21"/>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21"/>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23" name="Google Shape;23;p21"/>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21"/>
          <p:cNvSpPr/>
          <p:nvPr/>
        </p:nvSpPr>
        <p:spPr>
          <a:xfrm>
            <a:off x="11024507" y="4580708"/>
            <a:ext cx="1167493" cy="2277292"/>
          </a:xfrm>
          <a:custGeom>
            <a:avLst/>
            <a:gdLst/>
            <a:ahLst/>
            <a:cxnLst/>
            <a:rect l="l" t="t" r="r" b="b"/>
            <a:pathLst>
              <a:path w="1167493" h="2272167" extrusionOk="0">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2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Title and Content">
  <p:cSld name="2 Title and Content">
    <p:spTree>
      <p:nvGrpSpPr>
        <p:cNvPr id="1" name="Shape 151"/>
        <p:cNvGrpSpPr/>
        <p:nvPr/>
      </p:nvGrpSpPr>
      <p:grpSpPr>
        <a:xfrm>
          <a:off x="0" y="0"/>
          <a:ext cx="0" cy="0"/>
          <a:chOff x="0" y="0"/>
          <a:chExt cx="0" cy="0"/>
        </a:xfrm>
      </p:grpSpPr>
      <p:sp>
        <p:nvSpPr>
          <p:cNvPr id="152" name="Google Shape;152;p36"/>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6"/>
          <p:cNvSpPr txBox="1">
            <a:spLocks noGrp="1"/>
          </p:cNvSpPr>
          <p:nvPr>
            <p:ph type="body" idx="1"/>
          </p:nvPr>
        </p:nvSpPr>
        <p:spPr>
          <a:xfrm>
            <a:off x="1167493" y="2528203"/>
            <a:ext cx="4663440"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6"/>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36"/>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36"/>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7" name="Google Shape;157;p36"/>
          <p:cNvGrpSpPr/>
          <p:nvPr/>
        </p:nvGrpSpPr>
        <p:grpSpPr>
          <a:xfrm>
            <a:off x="8082092" y="5590903"/>
            <a:ext cx="1572380" cy="1267097"/>
            <a:chOff x="7413403" y="4976359"/>
            <a:chExt cx="2334986" cy="1881641"/>
          </a:xfrm>
        </p:grpSpPr>
        <p:sp>
          <p:nvSpPr>
            <p:cNvPr id="158" name="Google Shape;158;p36"/>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 name="Google Shape;159;p36"/>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60" name="Google Shape;160;p36"/>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2"/>
                </a:solidFill>
                <a:latin typeface="Arial"/>
                <a:ea typeface="Arial"/>
                <a:cs typeface="Arial"/>
                <a:sym typeface="Arial"/>
              </a:defRPr>
            </a:lvl1pPr>
            <a:lvl2pPr marL="0" lvl="1" indent="0" algn="r">
              <a:spcBef>
                <a:spcPts val="0"/>
              </a:spcBef>
              <a:buNone/>
              <a:defRPr sz="1200">
                <a:solidFill>
                  <a:schemeClr val="accent2"/>
                </a:solidFill>
                <a:latin typeface="Arial"/>
                <a:ea typeface="Arial"/>
                <a:cs typeface="Arial"/>
                <a:sym typeface="Arial"/>
              </a:defRPr>
            </a:lvl2pPr>
            <a:lvl3pPr marL="0" lvl="2" indent="0" algn="r">
              <a:spcBef>
                <a:spcPts val="0"/>
              </a:spcBef>
              <a:buNone/>
              <a:defRPr sz="1200">
                <a:solidFill>
                  <a:schemeClr val="accent2"/>
                </a:solidFill>
                <a:latin typeface="Arial"/>
                <a:ea typeface="Arial"/>
                <a:cs typeface="Arial"/>
                <a:sym typeface="Arial"/>
              </a:defRPr>
            </a:lvl3pPr>
            <a:lvl4pPr marL="0" lvl="3" indent="0" algn="r">
              <a:spcBef>
                <a:spcPts val="0"/>
              </a:spcBef>
              <a:buNone/>
              <a:defRPr sz="1200">
                <a:solidFill>
                  <a:schemeClr val="accent2"/>
                </a:solidFill>
                <a:latin typeface="Arial"/>
                <a:ea typeface="Arial"/>
                <a:cs typeface="Arial"/>
                <a:sym typeface="Arial"/>
              </a:defRPr>
            </a:lvl4pPr>
            <a:lvl5pPr marL="0" lvl="4" indent="0" algn="r">
              <a:spcBef>
                <a:spcPts val="0"/>
              </a:spcBef>
              <a:buNone/>
              <a:defRPr sz="1200">
                <a:solidFill>
                  <a:schemeClr val="accent2"/>
                </a:solidFill>
                <a:latin typeface="Arial"/>
                <a:ea typeface="Arial"/>
                <a:cs typeface="Arial"/>
                <a:sym typeface="Arial"/>
              </a:defRPr>
            </a:lvl5pPr>
            <a:lvl6pPr marL="0" lvl="5" indent="0" algn="r">
              <a:spcBef>
                <a:spcPts val="0"/>
              </a:spcBef>
              <a:buNone/>
              <a:defRPr sz="1200">
                <a:solidFill>
                  <a:schemeClr val="accent2"/>
                </a:solidFill>
                <a:latin typeface="Arial"/>
                <a:ea typeface="Arial"/>
                <a:cs typeface="Arial"/>
                <a:sym typeface="Arial"/>
              </a:defRPr>
            </a:lvl6pPr>
            <a:lvl7pPr marL="0" lvl="6" indent="0" algn="r">
              <a:spcBef>
                <a:spcPts val="0"/>
              </a:spcBef>
              <a:buNone/>
              <a:defRPr sz="1200">
                <a:solidFill>
                  <a:schemeClr val="accent2"/>
                </a:solidFill>
                <a:latin typeface="Arial"/>
                <a:ea typeface="Arial"/>
                <a:cs typeface="Arial"/>
                <a:sym typeface="Arial"/>
              </a:defRPr>
            </a:lvl7pPr>
            <a:lvl8pPr marL="0" lvl="7" indent="0" algn="r">
              <a:spcBef>
                <a:spcPts val="0"/>
              </a:spcBef>
              <a:buNone/>
              <a:defRPr sz="1200">
                <a:solidFill>
                  <a:schemeClr val="accent2"/>
                </a:solidFill>
                <a:latin typeface="Arial"/>
                <a:ea typeface="Arial"/>
                <a:cs typeface="Arial"/>
                <a:sym typeface="Arial"/>
              </a:defRPr>
            </a:lvl8pPr>
            <a:lvl9pPr marL="0" lvl="8" indent="0" algn="r">
              <a:spcBef>
                <a:spcPts val="0"/>
              </a:spcBef>
              <a:buNone/>
              <a:defRPr sz="12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36"/>
          <p:cNvSpPr txBox="1">
            <a:spLocks noGrp="1"/>
          </p:cNvSpPr>
          <p:nvPr>
            <p:ph type="body" idx="2"/>
          </p:nvPr>
        </p:nvSpPr>
        <p:spPr>
          <a:xfrm>
            <a:off x="6283235" y="2528203"/>
            <a:ext cx="4663440"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6"/>
          <p:cNvSpPr txBox="1">
            <a:spLocks noGrp="1"/>
          </p:cNvSpPr>
          <p:nvPr>
            <p:ph type="body" idx="3"/>
          </p:nvPr>
        </p:nvSpPr>
        <p:spPr>
          <a:xfrm>
            <a:off x="1167493" y="2005689"/>
            <a:ext cx="4663440"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6"/>
          <p:cNvSpPr txBox="1">
            <a:spLocks noGrp="1"/>
          </p:cNvSpPr>
          <p:nvPr>
            <p:ph type="body" idx="4"/>
          </p:nvPr>
        </p:nvSpPr>
        <p:spPr>
          <a:xfrm>
            <a:off x="6283235" y="2005689"/>
            <a:ext cx="4663440"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2 small pictures">
  <p:cSld name="Title and Content 2 small pictures">
    <p:spTree>
      <p:nvGrpSpPr>
        <p:cNvPr id="1" name="Shape 178"/>
        <p:cNvGrpSpPr/>
        <p:nvPr/>
      </p:nvGrpSpPr>
      <p:grpSpPr>
        <a:xfrm>
          <a:off x="0" y="0"/>
          <a:ext cx="0" cy="0"/>
          <a:chOff x="0" y="0"/>
          <a:chExt cx="0" cy="0"/>
        </a:xfrm>
      </p:grpSpPr>
      <p:sp>
        <p:nvSpPr>
          <p:cNvPr id="179" name="Google Shape;179;g18e2b92f6c0_0_902"/>
          <p:cNvSpPr>
            <a:spLocks noGrp="1"/>
          </p:cNvSpPr>
          <p:nvPr>
            <p:ph type="pic" idx="2"/>
          </p:nvPr>
        </p:nvSpPr>
        <p:spPr>
          <a:xfrm>
            <a:off x="7200479" y="1150210"/>
            <a:ext cx="2207100" cy="2204100"/>
          </a:xfrm>
          <a:prstGeom prst="rect">
            <a:avLst/>
          </a:prstGeom>
          <a:noFill/>
          <a:ln>
            <a:noFill/>
          </a:ln>
        </p:spPr>
      </p:sp>
      <p:sp>
        <p:nvSpPr>
          <p:cNvPr id="180" name="Google Shape;180;g18e2b92f6c0_0_902"/>
          <p:cNvSpPr>
            <a:spLocks noGrp="1"/>
          </p:cNvSpPr>
          <p:nvPr>
            <p:ph type="pic" idx="3"/>
          </p:nvPr>
        </p:nvSpPr>
        <p:spPr>
          <a:xfrm>
            <a:off x="8444632" y="2579683"/>
            <a:ext cx="3096900" cy="3096900"/>
          </a:xfrm>
          <a:prstGeom prst="rect">
            <a:avLst/>
          </a:prstGeom>
          <a:noFill/>
          <a:ln>
            <a:noFill/>
          </a:ln>
        </p:spPr>
      </p:sp>
      <p:sp>
        <p:nvSpPr>
          <p:cNvPr id="181" name="Google Shape;181;g18e2b92f6c0_0_902"/>
          <p:cNvSpPr txBox="1">
            <a:spLocks noGrp="1"/>
          </p:cNvSpPr>
          <p:nvPr>
            <p:ph type="title"/>
          </p:nvPr>
        </p:nvSpPr>
        <p:spPr>
          <a:xfrm>
            <a:off x="539496" y="365124"/>
            <a:ext cx="5806500" cy="1326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g18e2b92f6c0_0_902"/>
          <p:cNvSpPr txBox="1">
            <a:spLocks noGrp="1"/>
          </p:cNvSpPr>
          <p:nvPr>
            <p:ph type="body" idx="1"/>
          </p:nvPr>
        </p:nvSpPr>
        <p:spPr>
          <a:xfrm>
            <a:off x="539496" y="1825625"/>
            <a:ext cx="5806500" cy="4352400"/>
          </a:xfrm>
          <a:prstGeom prst="rect">
            <a:avLst/>
          </a:prstGeom>
          <a:noFill/>
          <a:ln>
            <a:noFill/>
          </a:ln>
        </p:spPr>
        <p:txBody>
          <a:bodyPr spcFirstLastPara="1" wrap="square" lIns="91425" tIns="45700" rIns="91425" bIns="45700" anchor="t" anchorCtr="0">
            <a:normAutofit/>
          </a:bodyPr>
          <a:lstStyle>
            <a:lvl1pPr marL="457200" lvl="0" indent="-228600" algn="l" rtl="0">
              <a:lnSpc>
                <a:spcPct val="110000"/>
              </a:lnSpc>
              <a:spcBef>
                <a:spcPts val="1000"/>
              </a:spcBef>
              <a:spcAft>
                <a:spcPts val="0"/>
              </a:spcAft>
              <a:buClr>
                <a:schemeClr val="dk1"/>
              </a:buClr>
              <a:buSzPts val="2400"/>
              <a:buNone/>
              <a:defRPr sz="2400"/>
            </a:lvl1pPr>
            <a:lvl2pPr marL="914400" lvl="1" indent="-355600" algn="l" rtl="0">
              <a:lnSpc>
                <a:spcPct val="110000"/>
              </a:lnSpc>
              <a:spcBef>
                <a:spcPts val="500"/>
              </a:spcBef>
              <a:spcAft>
                <a:spcPts val="0"/>
              </a:spcAft>
              <a:buClr>
                <a:schemeClr val="dk1"/>
              </a:buClr>
              <a:buSzPts val="2000"/>
              <a:buChar char="•"/>
              <a:defRPr sz="2000"/>
            </a:lvl2pPr>
            <a:lvl3pPr marL="1371600" lvl="2" indent="-342900" algn="l" rtl="0">
              <a:lnSpc>
                <a:spcPct val="110000"/>
              </a:lnSpc>
              <a:spcBef>
                <a:spcPts val="500"/>
              </a:spcBef>
              <a:spcAft>
                <a:spcPts val="0"/>
              </a:spcAft>
              <a:buClr>
                <a:schemeClr val="dk1"/>
              </a:buClr>
              <a:buSzPts val="1800"/>
              <a:buChar char="•"/>
              <a:defRPr sz="1800"/>
            </a:lvl3pPr>
            <a:lvl4pPr marL="1828800" lvl="3" indent="-330200" algn="l" rtl="0">
              <a:lnSpc>
                <a:spcPct val="110000"/>
              </a:lnSpc>
              <a:spcBef>
                <a:spcPts val="500"/>
              </a:spcBef>
              <a:spcAft>
                <a:spcPts val="0"/>
              </a:spcAft>
              <a:buClr>
                <a:schemeClr val="dk1"/>
              </a:buClr>
              <a:buSzPts val="1600"/>
              <a:buChar char="•"/>
              <a:defRPr sz="1600"/>
            </a:lvl4pPr>
            <a:lvl5pPr marL="2286000" lvl="4" indent="-342900" algn="l" rtl="0">
              <a:lnSpc>
                <a:spcPct val="11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3" name="Google Shape;183;g18e2b92f6c0_0_9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atin typeface="Avenir"/>
                <a:ea typeface="Avenir"/>
                <a:cs typeface="Avenir"/>
                <a:sym typeface="Avenir"/>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g18e2b92f6c0_0_9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venir"/>
                <a:ea typeface="Avenir"/>
                <a:cs typeface="Avenir"/>
                <a:sym typeface="Avenir"/>
              </a:defRPr>
            </a:lvl1pPr>
            <a:lvl2pPr marL="0" marR="0" lvl="1" indent="0" algn="r" rtl="0">
              <a:spcBef>
                <a:spcPts val="0"/>
              </a:spcBef>
              <a:buNone/>
              <a:defRPr sz="1200" b="0" i="0" u="none" strike="noStrike" cap="none">
                <a:solidFill>
                  <a:srgbClr val="888888"/>
                </a:solidFill>
                <a:latin typeface="Avenir"/>
                <a:ea typeface="Avenir"/>
                <a:cs typeface="Avenir"/>
                <a:sym typeface="Avenir"/>
              </a:defRPr>
            </a:lvl2pPr>
            <a:lvl3pPr marL="0" marR="0" lvl="2" indent="0" algn="r" rtl="0">
              <a:spcBef>
                <a:spcPts val="0"/>
              </a:spcBef>
              <a:buNone/>
              <a:defRPr sz="1200" b="0" i="0" u="none" strike="noStrike" cap="none">
                <a:solidFill>
                  <a:srgbClr val="888888"/>
                </a:solidFill>
                <a:latin typeface="Avenir"/>
                <a:ea typeface="Avenir"/>
                <a:cs typeface="Avenir"/>
                <a:sym typeface="Avenir"/>
              </a:defRPr>
            </a:lvl3pPr>
            <a:lvl4pPr marL="0" marR="0" lvl="3" indent="0" algn="r" rtl="0">
              <a:spcBef>
                <a:spcPts val="0"/>
              </a:spcBef>
              <a:buNone/>
              <a:defRPr sz="1200" b="0" i="0" u="none" strike="noStrike" cap="none">
                <a:solidFill>
                  <a:srgbClr val="888888"/>
                </a:solidFill>
                <a:latin typeface="Avenir"/>
                <a:ea typeface="Avenir"/>
                <a:cs typeface="Avenir"/>
                <a:sym typeface="Avenir"/>
              </a:defRPr>
            </a:lvl4pPr>
            <a:lvl5pPr marL="0" marR="0" lvl="4" indent="0" algn="r" rtl="0">
              <a:spcBef>
                <a:spcPts val="0"/>
              </a:spcBef>
              <a:buNone/>
              <a:defRPr sz="1200" b="0" i="0" u="none" strike="noStrike" cap="none">
                <a:solidFill>
                  <a:srgbClr val="888888"/>
                </a:solidFill>
                <a:latin typeface="Avenir"/>
                <a:ea typeface="Avenir"/>
                <a:cs typeface="Avenir"/>
                <a:sym typeface="Avenir"/>
              </a:defRPr>
            </a:lvl5pPr>
            <a:lvl6pPr marL="0" marR="0" lvl="5" indent="0" algn="r" rtl="0">
              <a:spcBef>
                <a:spcPts val="0"/>
              </a:spcBef>
              <a:buNone/>
              <a:defRPr sz="1200" b="0" i="0" u="none" strike="noStrike" cap="none">
                <a:solidFill>
                  <a:srgbClr val="888888"/>
                </a:solidFill>
                <a:latin typeface="Avenir"/>
                <a:ea typeface="Avenir"/>
                <a:cs typeface="Avenir"/>
                <a:sym typeface="Avenir"/>
              </a:defRPr>
            </a:lvl6pPr>
            <a:lvl7pPr marL="0" marR="0" lvl="6" indent="0" algn="r" rtl="0">
              <a:spcBef>
                <a:spcPts val="0"/>
              </a:spcBef>
              <a:buNone/>
              <a:defRPr sz="1200" b="0" i="0" u="none" strike="noStrike" cap="none">
                <a:solidFill>
                  <a:srgbClr val="888888"/>
                </a:solidFill>
                <a:latin typeface="Avenir"/>
                <a:ea typeface="Avenir"/>
                <a:cs typeface="Avenir"/>
                <a:sym typeface="Avenir"/>
              </a:defRPr>
            </a:lvl7pPr>
            <a:lvl8pPr marL="0" marR="0" lvl="7" indent="0" algn="r" rtl="0">
              <a:spcBef>
                <a:spcPts val="0"/>
              </a:spcBef>
              <a:buNone/>
              <a:defRPr sz="1200" b="0" i="0" u="none" strike="noStrike" cap="none">
                <a:solidFill>
                  <a:srgbClr val="888888"/>
                </a:solidFill>
                <a:latin typeface="Avenir"/>
                <a:ea typeface="Avenir"/>
                <a:cs typeface="Avenir"/>
                <a:sym typeface="Avenir"/>
              </a:defRPr>
            </a:lvl8pPr>
            <a:lvl9pPr marL="0" marR="0" lvl="8" indent="0" algn="r" rtl="0">
              <a:spcBef>
                <a:spcPts val="0"/>
              </a:spcBef>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g18e2b92f6c0_0_902"/>
          <p:cNvSpPr/>
          <p:nvPr/>
        </p:nvSpPr>
        <p:spPr>
          <a:xfrm>
            <a:off x="10249620" y="1555068"/>
            <a:ext cx="819300" cy="7971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86" name="Google Shape;186;g18e2b92f6c0_0_902"/>
          <p:cNvSpPr/>
          <p:nvPr/>
        </p:nvSpPr>
        <p:spPr>
          <a:xfrm>
            <a:off x="7590089" y="4034393"/>
            <a:ext cx="876600" cy="876600"/>
          </a:xfrm>
          <a:prstGeom prst="rect">
            <a:avLst/>
          </a:prstGeom>
          <a:noFill/>
          <a:ln w="1270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202"/>
        <p:cNvGrpSpPr/>
        <p:nvPr/>
      </p:nvGrpSpPr>
      <p:grpSpPr>
        <a:xfrm>
          <a:off x="0" y="0"/>
          <a:ext cx="0" cy="0"/>
          <a:chOff x="0" y="0"/>
          <a:chExt cx="0" cy="0"/>
        </a:xfrm>
      </p:grpSpPr>
      <p:sp>
        <p:nvSpPr>
          <p:cNvPr id="203" name="Google Shape;203;p32"/>
          <p:cNvSpPr/>
          <p:nvPr/>
        </p:nvSpPr>
        <p:spPr>
          <a:xfrm>
            <a:off x="707393" y="847600"/>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04" name="Google Shape;204;p32"/>
          <p:cNvSpPr/>
          <p:nvPr/>
        </p:nvSpPr>
        <p:spPr>
          <a:xfrm flipH="1">
            <a:off x="530529" y="0"/>
            <a:ext cx="11551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05" name="Google Shape;205;p32"/>
          <p:cNvSpPr/>
          <p:nvPr/>
        </p:nvSpPr>
        <p:spPr>
          <a:xfrm flipH="1">
            <a:off x="3961511" y="-1"/>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06" name="Google Shape;206;p32"/>
          <p:cNvSpPr/>
          <p:nvPr/>
        </p:nvSpPr>
        <p:spPr>
          <a:xfrm flipH="1">
            <a:off x="0" y="2936831"/>
            <a:ext cx="159741"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07" name="Google Shape;207;p32"/>
          <p:cNvSpPr/>
          <p:nvPr/>
        </p:nvSpPr>
        <p:spPr>
          <a:xfrm flipH="1">
            <a:off x="0" y="5835649"/>
            <a:ext cx="1548180"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08" name="Google Shape;208;p32"/>
          <p:cNvSpPr/>
          <p:nvPr/>
        </p:nvSpPr>
        <p:spPr>
          <a:xfrm flipH="1">
            <a:off x="340505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09" name="Google Shape;209;p32"/>
          <p:cNvSpPr/>
          <p:nvPr/>
        </p:nvSpPr>
        <p:spPr>
          <a:xfrm flipH="1">
            <a:off x="4132972" y="6258755"/>
            <a:ext cx="1565940"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10" name="Google Shape;210;p32"/>
          <p:cNvSpPr txBox="1">
            <a:spLocks noGrp="1"/>
          </p:cNvSpPr>
          <p:nvPr>
            <p:ph type="title"/>
          </p:nvPr>
        </p:nvSpPr>
        <p:spPr>
          <a:xfrm>
            <a:off x="1389888" y="1234440"/>
            <a:ext cx="3236976" cy="40690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32"/>
          <p:cNvSpPr txBox="1">
            <a:spLocks noGrp="1"/>
          </p:cNvSpPr>
          <p:nvPr>
            <p:ph type="ftr" idx="11"/>
          </p:nvPr>
        </p:nvSpPr>
        <p:spPr>
          <a:xfrm>
            <a:off x="609904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2"/>
          <p:cNvSpPr txBox="1">
            <a:spLocks noGrp="1"/>
          </p:cNvSpPr>
          <p:nvPr>
            <p:ph type="sldNum" idx="12"/>
          </p:nvPr>
        </p:nvSpPr>
        <p:spPr>
          <a:xfrm>
            <a:off x="10506456" y="6356350"/>
            <a:ext cx="85039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32"/>
          <p:cNvSpPr txBox="1">
            <a:spLocks noGrp="1"/>
          </p:cNvSpPr>
          <p:nvPr>
            <p:ph type="body" idx="1"/>
          </p:nvPr>
        </p:nvSpPr>
        <p:spPr>
          <a:xfrm>
            <a:off x="6665976" y="2551176"/>
            <a:ext cx="4709160" cy="17556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4"/>
        <p:cNvGrpSpPr/>
        <p:nvPr/>
      </p:nvGrpSpPr>
      <p:grpSpPr>
        <a:xfrm>
          <a:off x="0" y="0"/>
          <a:ext cx="0" cy="0"/>
          <a:chOff x="0" y="0"/>
          <a:chExt cx="0" cy="0"/>
        </a:xfrm>
      </p:grpSpPr>
      <p:sp>
        <p:nvSpPr>
          <p:cNvPr id="215" name="Google Shape;215;p37"/>
          <p:cNvSpPr/>
          <p:nvPr/>
        </p:nvSpPr>
        <p:spPr>
          <a:xfrm>
            <a:off x="4000500" y="1087403"/>
            <a:ext cx="8191500" cy="5770597"/>
          </a:xfrm>
          <a:custGeom>
            <a:avLst/>
            <a:gdLst/>
            <a:ahLst/>
            <a:cxnLst/>
            <a:rect l="l" t="t" r="r" b="b"/>
            <a:pathLst>
              <a:path w="8191500" h="5770597" extrusionOk="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cxnSp>
        <p:nvCxnSpPr>
          <p:cNvPr id="216" name="Google Shape;216;p37"/>
          <p:cNvCxnSpPr/>
          <p:nvPr/>
        </p:nvCxnSpPr>
        <p:spPr>
          <a:xfrm>
            <a:off x="406241" y="183933"/>
            <a:ext cx="0" cy="1597708"/>
          </a:xfrm>
          <a:prstGeom prst="straightConnector1">
            <a:avLst/>
          </a:prstGeom>
          <a:noFill/>
          <a:ln w="127000" cap="rnd" cmpd="sng">
            <a:solidFill>
              <a:schemeClr val="accent4"/>
            </a:solidFill>
            <a:prstDash val="dash"/>
            <a:miter lim="800000"/>
            <a:headEnd type="none" w="sm" len="sm"/>
            <a:tailEnd type="none" w="sm" len="sm"/>
          </a:ln>
        </p:spPr>
      </p:cxnSp>
      <p:sp>
        <p:nvSpPr>
          <p:cNvPr id="217" name="Google Shape;217;p37"/>
          <p:cNvSpPr/>
          <p:nvPr/>
        </p:nvSpPr>
        <p:spPr>
          <a:xfrm>
            <a:off x="5292348" y="1"/>
            <a:ext cx="2279742" cy="1267785"/>
          </a:xfrm>
          <a:custGeom>
            <a:avLst/>
            <a:gdLst/>
            <a:ahLst/>
            <a:cxnLst/>
            <a:rect l="l" t="t" r="r" b="b"/>
            <a:pathLst>
              <a:path w="2279742" h="1267785" extrusionOk="0">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18" name="Google Shape;218;p37"/>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19" name="Google Shape;219;p37"/>
          <p:cNvSpPr/>
          <p:nvPr/>
        </p:nvSpPr>
        <p:spPr>
          <a:xfrm>
            <a:off x="1569044" y="514898"/>
            <a:ext cx="2393351" cy="232842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20" name="Google Shape;220;p37"/>
          <p:cNvSpPr/>
          <p:nvPr/>
        </p:nvSpPr>
        <p:spPr>
          <a:xfrm flipH="1">
            <a:off x="0" y="2949740"/>
            <a:ext cx="1186451" cy="1771650"/>
          </a:xfrm>
          <a:custGeom>
            <a:avLst/>
            <a:gdLst/>
            <a:ahLst/>
            <a:cxnLst/>
            <a:rect l="l" t="t" r="r" b="b"/>
            <a:pathLst>
              <a:path w="1186451" h="1771650" extrusionOk="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21" name="Google Shape;221;p37"/>
          <p:cNvSpPr/>
          <p:nvPr/>
        </p:nvSpPr>
        <p:spPr>
          <a:xfrm rot="-5400000">
            <a:off x="1539683" y="4203427"/>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22" name="Google Shape;222;p37"/>
          <p:cNvSpPr txBox="1">
            <a:spLocks noGrp="1"/>
          </p:cNvSpPr>
          <p:nvPr>
            <p:ph type="ctrTitle"/>
          </p:nvPr>
        </p:nvSpPr>
        <p:spPr>
          <a:xfrm>
            <a:off x="5093208" y="2743200"/>
            <a:ext cx="6592824" cy="2386584"/>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37"/>
          <p:cNvSpPr txBox="1">
            <a:spLocks noGrp="1"/>
          </p:cNvSpPr>
          <p:nvPr>
            <p:ph type="subTitle" idx="1"/>
          </p:nvPr>
        </p:nvSpPr>
        <p:spPr>
          <a:xfrm>
            <a:off x="5093208" y="5221224"/>
            <a:ext cx="6592824" cy="996696"/>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type="obj">
  <p:cSld name="OBJECT">
    <p:spTree>
      <p:nvGrpSpPr>
        <p:cNvPr id="1" name="Shape 224"/>
        <p:cNvGrpSpPr/>
        <p:nvPr/>
      </p:nvGrpSpPr>
      <p:grpSpPr>
        <a:xfrm>
          <a:off x="0" y="0"/>
          <a:ext cx="0" cy="0"/>
          <a:chOff x="0" y="0"/>
          <a:chExt cx="0" cy="0"/>
        </a:xfrm>
      </p:grpSpPr>
      <p:sp>
        <p:nvSpPr>
          <p:cNvPr id="225" name="Google Shape;225;p38"/>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26" name="Google Shape;226;p38"/>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27" name="Google Shape;227;p38"/>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28" name="Google Shape;228;p38"/>
          <p:cNvSpPr txBox="1">
            <a:spLocks noGrp="1"/>
          </p:cNvSpPr>
          <p:nvPr>
            <p:ph type="title"/>
          </p:nvPr>
        </p:nvSpPr>
        <p:spPr>
          <a:xfrm>
            <a:off x="1170432" y="1399032"/>
            <a:ext cx="3236976" cy="40690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38"/>
          <p:cNvSpPr txBox="1">
            <a:spLocks noGrp="1"/>
          </p:cNvSpPr>
          <p:nvPr>
            <p:ph type="body" idx="1"/>
          </p:nvPr>
        </p:nvSpPr>
        <p:spPr>
          <a:xfrm>
            <a:off x="5788152" y="1527048"/>
            <a:ext cx="5111496" cy="393192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small pictures">
  <p:cSld name="Title and Content 2 small pictures">
    <p:spTree>
      <p:nvGrpSpPr>
        <p:cNvPr id="1" name="Shape 232"/>
        <p:cNvGrpSpPr/>
        <p:nvPr/>
      </p:nvGrpSpPr>
      <p:grpSpPr>
        <a:xfrm>
          <a:off x="0" y="0"/>
          <a:ext cx="0" cy="0"/>
          <a:chOff x="0" y="0"/>
          <a:chExt cx="0" cy="0"/>
        </a:xfrm>
      </p:grpSpPr>
      <p:sp>
        <p:nvSpPr>
          <p:cNvPr id="233" name="Google Shape;233;p39"/>
          <p:cNvSpPr>
            <a:spLocks noGrp="1"/>
          </p:cNvSpPr>
          <p:nvPr>
            <p:ph type="pic" idx="2"/>
          </p:nvPr>
        </p:nvSpPr>
        <p:spPr>
          <a:xfrm>
            <a:off x="7200479" y="1150210"/>
            <a:ext cx="2207046" cy="2204178"/>
          </a:xfrm>
          <a:prstGeom prst="rect">
            <a:avLst/>
          </a:prstGeom>
          <a:noFill/>
          <a:ln>
            <a:noFill/>
          </a:ln>
        </p:spPr>
      </p:sp>
      <p:sp>
        <p:nvSpPr>
          <p:cNvPr id="234" name="Google Shape;234;p39"/>
          <p:cNvSpPr>
            <a:spLocks noGrp="1"/>
          </p:cNvSpPr>
          <p:nvPr>
            <p:ph type="pic" idx="3"/>
          </p:nvPr>
        </p:nvSpPr>
        <p:spPr>
          <a:xfrm>
            <a:off x="8444632" y="2579683"/>
            <a:ext cx="3096807" cy="3096807"/>
          </a:xfrm>
          <a:prstGeom prst="rect">
            <a:avLst/>
          </a:prstGeom>
          <a:noFill/>
          <a:ln>
            <a:noFill/>
          </a:ln>
        </p:spPr>
      </p:sp>
      <p:sp>
        <p:nvSpPr>
          <p:cNvPr id="235" name="Google Shape;235;p39"/>
          <p:cNvSpPr txBox="1">
            <a:spLocks noGrp="1"/>
          </p:cNvSpPr>
          <p:nvPr>
            <p:ph type="title"/>
          </p:nvPr>
        </p:nvSpPr>
        <p:spPr>
          <a:xfrm>
            <a:off x="539496" y="365124"/>
            <a:ext cx="580644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39"/>
          <p:cNvSpPr txBox="1">
            <a:spLocks noGrp="1"/>
          </p:cNvSpPr>
          <p:nvPr>
            <p:ph type="body" idx="1"/>
          </p:nvPr>
        </p:nvSpPr>
        <p:spPr>
          <a:xfrm>
            <a:off x="539496" y="1825625"/>
            <a:ext cx="5806440" cy="435254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400"/>
              <a:buNone/>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30200" algn="l">
              <a:lnSpc>
                <a:spcPct val="110000"/>
              </a:lnSpc>
              <a:spcBef>
                <a:spcPts val="500"/>
              </a:spcBef>
              <a:spcAft>
                <a:spcPts val="0"/>
              </a:spcAft>
              <a:buClr>
                <a:schemeClr val="dk1"/>
              </a:buClr>
              <a:buSzPts val="1600"/>
              <a:buChar char="•"/>
              <a:defRPr sz="1600"/>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39"/>
          <p:cNvSpPr/>
          <p:nvPr/>
        </p:nvSpPr>
        <p:spPr>
          <a:xfrm>
            <a:off x="10249620" y="1555068"/>
            <a:ext cx="819303" cy="79707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40" name="Google Shape;240;p39"/>
          <p:cNvSpPr/>
          <p:nvPr/>
        </p:nvSpPr>
        <p:spPr>
          <a:xfrm>
            <a:off x="7590089" y="4034393"/>
            <a:ext cx="876704" cy="876704"/>
          </a:xfrm>
          <a:prstGeom prst="rect">
            <a:avLst/>
          </a:prstGeom>
          <a:noFill/>
          <a:ln w="1270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1"/>
        <p:cNvGrpSpPr/>
        <p:nvPr/>
      </p:nvGrpSpPr>
      <p:grpSpPr>
        <a:xfrm>
          <a:off x="0" y="0"/>
          <a:ext cx="0" cy="0"/>
          <a:chOff x="0" y="0"/>
          <a:chExt cx="0" cy="0"/>
        </a:xfrm>
      </p:grpSpPr>
      <p:sp>
        <p:nvSpPr>
          <p:cNvPr id="242" name="Google Shape;242;p40"/>
          <p:cNvSpPr/>
          <p:nvPr/>
        </p:nvSpPr>
        <p:spPr>
          <a:xfrm>
            <a:off x="2815929" y="148929"/>
            <a:ext cx="6560142" cy="65601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43" name="Google Shape;243;p40"/>
          <p:cNvSpPr/>
          <p:nvPr/>
        </p:nvSpPr>
        <p:spPr>
          <a:xfrm rot="-1577571" flipH="1">
            <a:off x="2494119" y="-28502"/>
            <a:ext cx="6816262" cy="6816262"/>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44" name="Google Shape;244;p40"/>
          <p:cNvSpPr/>
          <p:nvPr/>
        </p:nvSpPr>
        <p:spPr>
          <a:xfrm>
            <a:off x="8165417" y="5241988"/>
            <a:ext cx="759403" cy="73880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45" name="Google Shape;245;p40"/>
          <p:cNvSpPr txBox="1">
            <a:spLocks noGrp="1"/>
          </p:cNvSpPr>
          <p:nvPr>
            <p:ph type="title"/>
          </p:nvPr>
        </p:nvSpPr>
        <p:spPr>
          <a:xfrm>
            <a:off x="3319272" y="1380744"/>
            <a:ext cx="5559552" cy="2514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40"/>
          <p:cNvSpPr txBox="1">
            <a:spLocks noGrp="1"/>
          </p:cNvSpPr>
          <p:nvPr>
            <p:ph type="body" idx="1"/>
          </p:nvPr>
        </p:nvSpPr>
        <p:spPr>
          <a:xfrm>
            <a:off x="3319272" y="4078224"/>
            <a:ext cx="5559552" cy="153619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539496"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41"/>
          <p:cNvSpPr txBox="1">
            <a:spLocks noGrp="1"/>
          </p:cNvSpPr>
          <p:nvPr>
            <p:ph type="body" idx="1"/>
          </p:nvPr>
        </p:nvSpPr>
        <p:spPr>
          <a:xfrm>
            <a:off x="1179576" y="1911096"/>
            <a:ext cx="9829800" cy="38597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52" name="Google Shape;252;p41"/>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53" name="Google Shape;253;p41"/>
          <p:cNvSpPr/>
          <p:nvPr/>
        </p:nvSpPr>
        <p:spPr>
          <a:xfrm flipH="1">
            <a:off x="12353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58" name="Google Shape;258;p42"/>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59" name="Google Shape;259;p42"/>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60" name="Google Shape;260;p42"/>
          <p:cNvSpPr txBox="1">
            <a:spLocks noGrp="1"/>
          </p:cNvSpPr>
          <p:nvPr>
            <p:ph type="body" idx="1"/>
          </p:nvPr>
        </p:nvSpPr>
        <p:spPr>
          <a:xfrm>
            <a:off x="838200" y="1911096"/>
            <a:ext cx="10515600" cy="38597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slide with picture">
  <p:cSld name="Quote slide with picture">
    <p:bg>
      <p:bgPr>
        <a:solidFill>
          <a:schemeClr val="dk1"/>
        </a:solidFill>
        <a:effectLst/>
      </p:bgPr>
    </p:bg>
    <p:spTree>
      <p:nvGrpSpPr>
        <p:cNvPr id="1" name="Shape 261"/>
        <p:cNvGrpSpPr/>
        <p:nvPr/>
      </p:nvGrpSpPr>
      <p:grpSpPr>
        <a:xfrm>
          <a:off x="0" y="0"/>
          <a:ext cx="0" cy="0"/>
          <a:chOff x="0" y="0"/>
          <a:chExt cx="0" cy="0"/>
        </a:xfrm>
      </p:grpSpPr>
      <p:sp>
        <p:nvSpPr>
          <p:cNvPr id="262" name="Google Shape;262;p43"/>
          <p:cNvSpPr>
            <a:spLocks noGrp="1"/>
          </p:cNvSpPr>
          <p:nvPr>
            <p:ph type="pic" idx="2"/>
          </p:nvPr>
        </p:nvSpPr>
        <p:spPr>
          <a:xfrm>
            <a:off x="0" y="1"/>
            <a:ext cx="12192000" cy="6858000"/>
          </a:xfrm>
          <a:prstGeom prst="rect">
            <a:avLst/>
          </a:prstGeom>
          <a:noFill/>
          <a:ln>
            <a:noFill/>
          </a:ln>
        </p:spPr>
      </p:sp>
      <p:sp>
        <p:nvSpPr>
          <p:cNvPr id="263" name="Google Shape;263;p43"/>
          <p:cNvSpPr txBox="1">
            <a:spLocks noGrp="1"/>
          </p:cNvSpPr>
          <p:nvPr>
            <p:ph type="title"/>
          </p:nvPr>
        </p:nvSpPr>
        <p:spPr>
          <a:xfrm>
            <a:off x="3111500" y="370600"/>
            <a:ext cx="5923842" cy="5923842"/>
          </a:xfrm>
          <a:prstGeom prst="rect">
            <a:avLst/>
          </a:prstGeom>
          <a:solidFill>
            <a:schemeClr val="lt1">
              <a:alpha val="94901"/>
            </a:schemeClr>
          </a:solidFill>
          <a:ln>
            <a:noFill/>
          </a:ln>
        </p:spPr>
        <p:txBody>
          <a:bodyPr spcFirstLastPara="1" wrap="square" lIns="457200" tIns="45700" rIns="457200" bIns="2331700" anchor="b" anchorCtr="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43"/>
          <p:cNvSpPr txBox="1">
            <a:spLocks noGrp="1"/>
          </p:cNvSpPr>
          <p:nvPr>
            <p:ph type="body" idx="1"/>
          </p:nvPr>
        </p:nvSpPr>
        <p:spPr>
          <a:xfrm>
            <a:off x="3575304" y="4379976"/>
            <a:ext cx="5038344" cy="7132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5" name="Google Shape;26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chemeClr val="lt1"/>
                </a:solidFill>
                <a:latin typeface="Avenir"/>
                <a:ea typeface="Avenir"/>
                <a:cs typeface="Avenir"/>
                <a:sym typeface="Avenir"/>
              </a:defRPr>
            </a:lvl1pPr>
            <a:lvl2pPr marL="0" marR="0" lvl="1" indent="0" algn="r">
              <a:spcBef>
                <a:spcPts val="0"/>
              </a:spcBef>
              <a:buNone/>
              <a:defRPr sz="1200" cap="none">
                <a:solidFill>
                  <a:schemeClr val="lt1"/>
                </a:solidFill>
                <a:latin typeface="Avenir"/>
                <a:ea typeface="Avenir"/>
                <a:cs typeface="Avenir"/>
                <a:sym typeface="Avenir"/>
              </a:defRPr>
            </a:lvl2pPr>
            <a:lvl3pPr marL="0" marR="0" lvl="2" indent="0" algn="r">
              <a:spcBef>
                <a:spcPts val="0"/>
              </a:spcBef>
              <a:buNone/>
              <a:defRPr sz="1200" cap="none">
                <a:solidFill>
                  <a:schemeClr val="lt1"/>
                </a:solidFill>
                <a:latin typeface="Avenir"/>
                <a:ea typeface="Avenir"/>
                <a:cs typeface="Avenir"/>
                <a:sym typeface="Avenir"/>
              </a:defRPr>
            </a:lvl3pPr>
            <a:lvl4pPr marL="0" marR="0" lvl="3" indent="0" algn="r">
              <a:spcBef>
                <a:spcPts val="0"/>
              </a:spcBef>
              <a:buNone/>
              <a:defRPr sz="1200" cap="none">
                <a:solidFill>
                  <a:schemeClr val="lt1"/>
                </a:solidFill>
                <a:latin typeface="Avenir"/>
                <a:ea typeface="Avenir"/>
                <a:cs typeface="Avenir"/>
                <a:sym typeface="Avenir"/>
              </a:defRPr>
            </a:lvl4pPr>
            <a:lvl5pPr marL="0" marR="0" lvl="4" indent="0" algn="r">
              <a:spcBef>
                <a:spcPts val="0"/>
              </a:spcBef>
              <a:buNone/>
              <a:defRPr sz="1200" cap="none">
                <a:solidFill>
                  <a:schemeClr val="lt1"/>
                </a:solidFill>
                <a:latin typeface="Avenir"/>
                <a:ea typeface="Avenir"/>
                <a:cs typeface="Avenir"/>
                <a:sym typeface="Avenir"/>
              </a:defRPr>
            </a:lvl5pPr>
            <a:lvl6pPr marL="0" marR="0" lvl="5" indent="0" algn="r">
              <a:spcBef>
                <a:spcPts val="0"/>
              </a:spcBef>
              <a:buNone/>
              <a:defRPr sz="1200" cap="none">
                <a:solidFill>
                  <a:schemeClr val="lt1"/>
                </a:solidFill>
                <a:latin typeface="Avenir"/>
                <a:ea typeface="Avenir"/>
                <a:cs typeface="Avenir"/>
                <a:sym typeface="Avenir"/>
              </a:defRPr>
            </a:lvl6pPr>
            <a:lvl7pPr marL="0" marR="0" lvl="6" indent="0" algn="r">
              <a:spcBef>
                <a:spcPts val="0"/>
              </a:spcBef>
              <a:buNone/>
              <a:defRPr sz="1200" cap="none">
                <a:solidFill>
                  <a:schemeClr val="lt1"/>
                </a:solidFill>
                <a:latin typeface="Avenir"/>
                <a:ea typeface="Avenir"/>
                <a:cs typeface="Avenir"/>
                <a:sym typeface="Avenir"/>
              </a:defRPr>
            </a:lvl7pPr>
            <a:lvl8pPr marL="0" marR="0" lvl="7" indent="0" algn="r">
              <a:spcBef>
                <a:spcPts val="0"/>
              </a:spcBef>
              <a:buNone/>
              <a:defRPr sz="1200" cap="none">
                <a:solidFill>
                  <a:schemeClr val="lt1"/>
                </a:solidFill>
                <a:latin typeface="Avenir"/>
                <a:ea typeface="Avenir"/>
                <a:cs typeface="Avenir"/>
                <a:sym typeface="Avenir"/>
              </a:defRPr>
            </a:lvl8pPr>
            <a:lvl9pPr marL="0" marR="0" lvl="8" indent="0" algn="r">
              <a:spcBef>
                <a:spcPts val="0"/>
              </a:spcBef>
              <a:buNone/>
              <a:defRPr sz="1200"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22"/>
          <p:cNvSpPr txBox="1">
            <a:spLocks noGrp="1"/>
          </p:cNvSpPr>
          <p:nvPr>
            <p:ph type="body" idx="1"/>
          </p:nvPr>
        </p:nvSpPr>
        <p:spPr>
          <a:xfrm>
            <a:off x="1167493" y="2017467"/>
            <a:ext cx="9779182" cy="33668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22"/>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22"/>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31" name="Google Shape;31;p22"/>
          <p:cNvGrpSpPr/>
          <p:nvPr/>
        </p:nvGrpSpPr>
        <p:grpSpPr>
          <a:xfrm>
            <a:off x="8082092" y="5590903"/>
            <a:ext cx="1572380" cy="1267097"/>
            <a:chOff x="7413403" y="4976359"/>
            <a:chExt cx="2334986" cy="1881641"/>
          </a:xfrm>
        </p:grpSpPr>
        <p:sp>
          <p:nvSpPr>
            <p:cNvPr id="32" name="Google Shape;32;p22"/>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22"/>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34" name="Google Shape;34;p22"/>
          <p:cNvSpPr txBox="1">
            <a:spLocks noGrp="1"/>
          </p:cNvSpPr>
          <p:nvPr>
            <p:ph type="title"/>
          </p:nvPr>
        </p:nvSpPr>
        <p:spPr>
          <a:xfrm>
            <a:off x="381000" y="381000"/>
            <a:ext cx="114300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3"/>
              </a:buClr>
              <a:buSzPts val="44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73" name="Google Shape;273;p44"/>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74" name="Google Shape;274;p44"/>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8" name="Google Shape;278;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0" name="Google Shape;280;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83" name="Google Shape;283;p45"/>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84" name="Google Shape;284;p45"/>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3 column">
  <p:cSld name="Comparison 3 column">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46"/>
          <p:cNvSpPr txBox="1">
            <a:spLocks noGrp="1"/>
          </p:cNvSpPr>
          <p:nvPr>
            <p:ph type="body" idx="1"/>
          </p:nvPr>
        </p:nvSpPr>
        <p:spPr>
          <a:xfrm>
            <a:off x="83978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8" name="Google Shape;288;p46"/>
          <p:cNvSpPr txBox="1">
            <a:spLocks noGrp="1"/>
          </p:cNvSpPr>
          <p:nvPr>
            <p:ph type="body" idx="2"/>
          </p:nvPr>
        </p:nvSpPr>
        <p:spPr>
          <a:xfrm>
            <a:off x="839788" y="2505075"/>
            <a:ext cx="32918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46"/>
          <p:cNvSpPr txBox="1">
            <a:spLocks noGrp="1"/>
          </p:cNvSpPr>
          <p:nvPr>
            <p:ph type="body" idx="3"/>
          </p:nvPr>
        </p:nvSpPr>
        <p:spPr>
          <a:xfrm>
            <a:off x="445312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0" name="Google Shape;290;p46"/>
          <p:cNvSpPr txBox="1">
            <a:spLocks noGrp="1"/>
          </p:cNvSpPr>
          <p:nvPr>
            <p:ph type="body" idx="4"/>
          </p:nvPr>
        </p:nvSpPr>
        <p:spPr>
          <a:xfrm>
            <a:off x="4453128" y="2505075"/>
            <a:ext cx="32918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93" name="Google Shape;293;p46"/>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94" name="Google Shape;294;p46"/>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95" name="Google Shape;295;p46"/>
          <p:cNvSpPr txBox="1">
            <a:spLocks noGrp="1"/>
          </p:cNvSpPr>
          <p:nvPr>
            <p:ph type="body" idx="5"/>
          </p:nvPr>
        </p:nvSpPr>
        <p:spPr>
          <a:xfrm>
            <a:off x="806500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6" name="Google Shape;296;p46"/>
          <p:cNvSpPr txBox="1">
            <a:spLocks noGrp="1"/>
          </p:cNvSpPr>
          <p:nvPr>
            <p:ph type="body" idx="6"/>
          </p:nvPr>
        </p:nvSpPr>
        <p:spPr>
          <a:xfrm>
            <a:off x="8065008" y="2505075"/>
            <a:ext cx="32918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7"/>
        <p:cNvGrpSpPr/>
        <p:nvPr/>
      </p:nvGrpSpPr>
      <p:grpSpPr>
        <a:xfrm>
          <a:off x="0" y="0"/>
          <a:ext cx="0" cy="0"/>
          <a:chOff x="0" y="0"/>
          <a:chExt cx="0" cy="0"/>
        </a:xfrm>
      </p:grpSpPr>
      <p:sp>
        <p:nvSpPr>
          <p:cNvPr id="298" name="Google Shape;29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00" name="Google Shape;300;p47"/>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01" name="Google Shape;301;p47"/>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2"/>
        <p:cNvGrpSpPr/>
        <p:nvPr/>
      </p:nvGrpSpPr>
      <p:grpSpPr>
        <a:xfrm>
          <a:off x="0" y="0"/>
          <a:ext cx="0" cy="0"/>
          <a:chOff x="0" y="0"/>
          <a:chExt cx="0" cy="0"/>
        </a:xfrm>
      </p:grpSpPr>
      <p:sp>
        <p:nvSpPr>
          <p:cNvPr id="303" name="Google Shape;30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48"/>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06" name="Google Shape;306;p48"/>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07" name="Google Shape;307;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8"/>
        <p:cNvGrpSpPr/>
        <p:nvPr/>
      </p:nvGrpSpPr>
      <p:grpSpPr>
        <a:xfrm>
          <a:off x="0" y="0"/>
          <a:ext cx="0" cy="0"/>
          <a:chOff x="0" y="0"/>
          <a:chExt cx="0" cy="0"/>
        </a:xfrm>
      </p:grpSpPr>
      <p:sp>
        <p:nvSpPr>
          <p:cNvPr id="309" name="Google Shape;30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1" name="Google Shape;31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2" name="Google Shape;31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49"/>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15" name="Google Shape;315;p49"/>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6"/>
        <p:cNvGrpSpPr/>
        <p:nvPr/>
      </p:nvGrpSpPr>
      <p:grpSpPr>
        <a:xfrm>
          <a:off x="0" y="0"/>
          <a:ext cx="0" cy="0"/>
          <a:chOff x="0" y="0"/>
          <a:chExt cx="0" cy="0"/>
        </a:xfrm>
      </p:grpSpPr>
      <p:sp>
        <p:nvSpPr>
          <p:cNvPr id="317" name="Google Shape;317;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50"/>
          <p:cNvSpPr>
            <a:spLocks noGrp="1"/>
          </p:cNvSpPr>
          <p:nvPr>
            <p:ph type="pic" idx="2"/>
          </p:nvPr>
        </p:nvSpPr>
        <p:spPr>
          <a:xfrm>
            <a:off x="5183188" y="987425"/>
            <a:ext cx="6172200" cy="4873625"/>
          </a:xfrm>
          <a:prstGeom prst="rect">
            <a:avLst/>
          </a:prstGeom>
          <a:noFill/>
          <a:ln>
            <a:noFill/>
          </a:ln>
        </p:spPr>
      </p:sp>
      <p:sp>
        <p:nvSpPr>
          <p:cNvPr id="319" name="Google Shape;319;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0" name="Google Shape;3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cap="none">
                <a:solidFill>
                  <a:srgbClr val="888888"/>
                </a:solidFill>
                <a:latin typeface="Avenir"/>
                <a:ea typeface="Avenir"/>
                <a:cs typeface="Avenir"/>
                <a:sym typeface="Avenir"/>
              </a:defRPr>
            </a:lvl1pPr>
            <a:lvl2pPr marL="0" marR="0" lvl="1" indent="0" algn="r">
              <a:spcBef>
                <a:spcPts val="0"/>
              </a:spcBef>
              <a:buNone/>
              <a:defRPr sz="1200" cap="none">
                <a:solidFill>
                  <a:srgbClr val="888888"/>
                </a:solidFill>
                <a:latin typeface="Avenir"/>
                <a:ea typeface="Avenir"/>
                <a:cs typeface="Avenir"/>
                <a:sym typeface="Avenir"/>
              </a:defRPr>
            </a:lvl2pPr>
            <a:lvl3pPr marL="0" marR="0" lvl="2" indent="0" algn="r">
              <a:spcBef>
                <a:spcPts val="0"/>
              </a:spcBef>
              <a:buNone/>
              <a:defRPr sz="1200" cap="none">
                <a:solidFill>
                  <a:srgbClr val="888888"/>
                </a:solidFill>
                <a:latin typeface="Avenir"/>
                <a:ea typeface="Avenir"/>
                <a:cs typeface="Avenir"/>
                <a:sym typeface="Avenir"/>
              </a:defRPr>
            </a:lvl3pPr>
            <a:lvl4pPr marL="0" marR="0" lvl="3" indent="0" algn="r">
              <a:spcBef>
                <a:spcPts val="0"/>
              </a:spcBef>
              <a:buNone/>
              <a:defRPr sz="1200" cap="none">
                <a:solidFill>
                  <a:srgbClr val="888888"/>
                </a:solidFill>
                <a:latin typeface="Avenir"/>
                <a:ea typeface="Avenir"/>
                <a:cs typeface="Avenir"/>
                <a:sym typeface="Avenir"/>
              </a:defRPr>
            </a:lvl4pPr>
            <a:lvl5pPr marL="0" marR="0" lvl="4" indent="0" algn="r">
              <a:spcBef>
                <a:spcPts val="0"/>
              </a:spcBef>
              <a:buNone/>
              <a:defRPr sz="1200" cap="none">
                <a:solidFill>
                  <a:srgbClr val="888888"/>
                </a:solidFill>
                <a:latin typeface="Avenir"/>
                <a:ea typeface="Avenir"/>
                <a:cs typeface="Avenir"/>
                <a:sym typeface="Avenir"/>
              </a:defRPr>
            </a:lvl5pPr>
            <a:lvl6pPr marL="0" marR="0" lvl="5" indent="0" algn="r">
              <a:spcBef>
                <a:spcPts val="0"/>
              </a:spcBef>
              <a:buNone/>
              <a:defRPr sz="1200" cap="none">
                <a:solidFill>
                  <a:srgbClr val="888888"/>
                </a:solidFill>
                <a:latin typeface="Avenir"/>
                <a:ea typeface="Avenir"/>
                <a:cs typeface="Avenir"/>
                <a:sym typeface="Avenir"/>
              </a:defRPr>
            </a:lvl6pPr>
            <a:lvl7pPr marL="0" marR="0" lvl="6" indent="0" algn="r">
              <a:spcBef>
                <a:spcPts val="0"/>
              </a:spcBef>
              <a:buNone/>
              <a:defRPr sz="1200" cap="none">
                <a:solidFill>
                  <a:srgbClr val="888888"/>
                </a:solidFill>
                <a:latin typeface="Avenir"/>
                <a:ea typeface="Avenir"/>
                <a:cs typeface="Avenir"/>
                <a:sym typeface="Avenir"/>
              </a:defRPr>
            </a:lvl7pPr>
            <a:lvl8pPr marL="0" marR="0" lvl="7" indent="0" algn="r">
              <a:spcBef>
                <a:spcPts val="0"/>
              </a:spcBef>
              <a:buNone/>
              <a:defRPr sz="1200" cap="none">
                <a:solidFill>
                  <a:srgbClr val="888888"/>
                </a:solidFill>
                <a:latin typeface="Avenir"/>
                <a:ea typeface="Avenir"/>
                <a:cs typeface="Avenir"/>
                <a:sym typeface="Avenir"/>
              </a:defRPr>
            </a:lvl8pPr>
            <a:lvl9pPr marL="0" marR="0" lvl="8" indent="0" algn="r">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22" name="Google Shape;322;p50"/>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23" name="Google Shape;323;p50"/>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Title and Content" type="obj">
  <p:cSld name="OBJECT">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1167491" y="2526318"/>
            <a:ext cx="3218688"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p:nvPr/>
        </p:nvSpPr>
        <p:spPr>
          <a:xfrm rot="5400000">
            <a:off x="8580896" y="0"/>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p23"/>
          <p:cNvSpPr/>
          <p:nvPr/>
        </p:nvSpPr>
        <p:spPr>
          <a:xfrm>
            <a:off x="-2364"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 name="Google Shape;40;p23"/>
          <p:cNvSpPr/>
          <p:nvPr/>
        </p:nvSpPr>
        <p:spPr>
          <a:xfrm rot="5400000" flipH="1">
            <a:off x="11258144" y="5924144"/>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41" name="Google Shape;41;p23"/>
          <p:cNvGrpSpPr/>
          <p:nvPr/>
        </p:nvGrpSpPr>
        <p:grpSpPr>
          <a:xfrm>
            <a:off x="2587417" y="5590903"/>
            <a:ext cx="1572380" cy="1267097"/>
            <a:chOff x="7413403" y="4976359"/>
            <a:chExt cx="2334986" cy="1881641"/>
          </a:xfrm>
        </p:grpSpPr>
        <p:sp>
          <p:nvSpPr>
            <p:cNvPr id="42" name="Google Shape;42;p23"/>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 name="Google Shape;43;p23"/>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44" name="Google Shape;44;p23"/>
          <p:cNvSpPr txBox="1">
            <a:spLocks noGrp="1"/>
          </p:cNvSpPr>
          <p:nvPr>
            <p:ph type="body" idx="2"/>
          </p:nvPr>
        </p:nvSpPr>
        <p:spPr>
          <a:xfrm>
            <a:off x="4683787" y="2526318"/>
            <a:ext cx="3173279"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3"/>
          <p:cNvSpPr txBox="1">
            <a:spLocks noGrp="1"/>
          </p:cNvSpPr>
          <p:nvPr>
            <p:ph type="body" idx="3"/>
          </p:nvPr>
        </p:nvSpPr>
        <p:spPr>
          <a:xfrm>
            <a:off x="1167493" y="2003804"/>
            <a:ext cx="3173278"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body" idx="4"/>
          </p:nvPr>
        </p:nvSpPr>
        <p:spPr>
          <a:xfrm>
            <a:off x="4683788" y="2003804"/>
            <a:ext cx="3173278"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3"/>
          <p:cNvSpPr txBox="1">
            <a:spLocks noGrp="1"/>
          </p:cNvSpPr>
          <p:nvPr>
            <p:ph type="body" idx="5"/>
          </p:nvPr>
        </p:nvSpPr>
        <p:spPr>
          <a:xfrm>
            <a:off x="8200082" y="2526318"/>
            <a:ext cx="3173279"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6"/>
          </p:nvPr>
        </p:nvSpPr>
        <p:spPr>
          <a:xfrm>
            <a:off x="8200083" y="2003804"/>
            <a:ext cx="3173278"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3"/>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2"/>
                </a:solidFill>
                <a:latin typeface="Arial"/>
                <a:ea typeface="Arial"/>
                <a:cs typeface="Arial"/>
                <a:sym typeface="Arial"/>
              </a:defRPr>
            </a:lvl1pPr>
            <a:lvl2pPr marL="0" lvl="1" indent="0" algn="r">
              <a:spcBef>
                <a:spcPts val="0"/>
              </a:spcBef>
              <a:buNone/>
              <a:defRPr sz="1200" b="0" i="0" u="none" strike="noStrike" cap="none">
                <a:solidFill>
                  <a:schemeClr val="accent2"/>
                </a:solidFill>
                <a:latin typeface="Arial"/>
                <a:ea typeface="Arial"/>
                <a:cs typeface="Arial"/>
                <a:sym typeface="Arial"/>
              </a:defRPr>
            </a:lvl2pPr>
            <a:lvl3pPr marL="0" lvl="2" indent="0" algn="r">
              <a:spcBef>
                <a:spcPts val="0"/>
              </a:spcBef>
              <a:buNone/>
              <a:defRPr sz="1200" b="0" i="0" u="none" strike="noStrike" cap="none">
                <a:solidFill>
                  <a:schemeClr val="accent2"/>
                </a:solidFill>
                <a:latin typeface="Arial"/>
                <a:ea typeface="Arial"/>
                <a:cs typeface="Arial"/>
                <a:sym typeface="Arial"/>
              </a:defRPr>
            </a:lvl3pPr>
            <a:lvl4pPr marL="0" lvl="3" indent="0" algn="r">
              <a:spcBef>
                <a:spcPts val="0"/>
              </a:spcBef>
              <a:buNone/>
              <a:defRPr sz="1200" b="0" i="0" u="none" strike="noStrike" cap="none">
                <a:solidFill>
                  <a:schemeClr val="accent2"/>
                </a:solidFill>
                <a:latin typeface="Arial"/>
                <a:ea typeface="Arial"/>
                <a:cs typeface="Arial"/>
                <a:sym typeface="Arial"/>
              </a:defRPr>
            </a:lvl4pPr>
            <a:lvl5pPr marL="0" lvl="4" indent="0" algn="r">
              <a:spcBef>
                <a:spcPts val="0"/>
              </a:spcBef>
              <a:buNone/>
              <a:defRPr sz="1200" b="0" i="0" u="none" strike="noStrike" cap="none">
                <a:solidFill>
                  <a:schemeClr val="accent2"/>
                </a:solidFill>
                <a:latin typeface="Arial"/>
                <a:ea typeface="Arial"/>
                <a:cs typeface="Arial"/>
                <a:sym typeface="Arial"/>
              </a:defRPr>
            </a:lvl5pPr>
            <a:lvl6pPr marL="0" lvl="5" indent="0" algn="r">
              <a:spcBef>
                <a:spcPts val="0"/>
              </a:spcBef>
              <a:buNone/>
              <a:defRPr sz="1200" b="0" i="0" u="none" strike="noStrike" cap="none">
                <a:solidFill>
                  <a:schemeClr val="accent2"/>
                </a:solidFill>
                <a:latin typeface="Arial"/>
                <a:ea typeface="Arial"/>
                <a:cs typeface="Arial"/>
                <a:sym typeface="Arial"/>
              </a:defRPr>
            </a:lvl6pPr>
            <a:lvl7pPr marL="0" lvl="6" indent="0" algn="r">
              <a:spcBef>
                <a:spcPts val="0"/>
              </a:spcBef>
              <a:buNone/>
              <a:defRPr sz="1200" b="0" i="0" u="none" strike="noStrike" cap="none">
                <a:solidFill>
                  <a:schemeClr val="accent2"/>
                </a:solidFill>
                <a:latin typeface="Arial"/>
                <a:ea typeface="Arial"/>
                <a:cs typeface="Arial"/>
                <a:sym typeface="Arial"/>
              </a:defRPr>
            </a:lvl7pPr>
            <a:lvl8pPr marL="0" lvl="7" indent="0" algn="r">
              <a:spcBef>
                <a:spcPts val="0"/>
              </a:spcBef>
              <a:buNone/>
              <a:defRPr sz="1200" b="0" i="0" u="none" strike="noStrike" cap="none">
                <a:solidFill>
                  <a:schemeClr val="accent2"/>
                </a:solidFill>
                <a:latin typeface="Arial"/>
                <a:ea typeface="Arial"/>
                <a:cs typeface="Arial"/>
                <a:sym typeface="Arial"/>
              </a:defRPr>
            </a:lvl8pPr>
            <a:lvl9pPr marL="0" lvl="8" indent="0" algn="r">
              <a:spcBef>
                <a:spcPts val="0"/>
              </a:spcBef>
              <a:buNone/>
              <a:defRPr sz="12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0"/>
        <p:cNvGrpSpPr/>
        <p:nvPr/>
      </p:nvGrpSpPr>
      <p:grpSpPr>
        <a:xfrm>
          <a:off x="0" y="0"/>
          <a:ext cx="0" cy="0"/>
          <a:chOff x="0" y="0"/>
          <a:chExt cx="0" cy="0"/>
        </a:xfrm>
      </p:grpSpPr>
      <p:sp>
        <p:nvSpPr>
          <p:cNvPr id="51" name="Google Shape;51;p24"/>
          <p:cNvSpPr/>
          <p:nvPr/>
        </p:nvSpPr>
        <p:spPr>
          <a:xfrm>
            <a:off x="0" y="2285998"/>
            <a:ext cx="12208822" cy="45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 name="Google Shape;52;p24"/>
          <p:cNvSpPr/>
          <p:nvPr/>
        </p:nvSpPr>
        <p:spPr>
          <a:xfrm flipH="1">
            <a:off x="8597718"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24"/>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54;p24"/>
          <p:cNvSpPr/>
          <p:nvPr/>
        </p:nvSpPr>
        <p:spPr>
          <a:xfrm rot="-5400000">
            <a:off x="10344100" y="438098"/>
            <a:ext cx="2285999" cy="1409801"/>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 name="Google Shape;55;p24"/>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1167492" y="2653167"/>
            <a:ext cx="9779183" cy="343648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24"/>
          <p:cNvSpPr txBox="1">
            <a:spLocks noGrp="1"/>
          </p:cNvSpPr>
          <p:nvPr>
            <p:ph type="sldNum" idx="12"/>
          </p:nvPr>
        </p:nvSpPr>
        <p:spPr>
          <a:xfrm>
            <a:off x="10206318" y="6356350"/>
            <a:ext cx="16046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Arial"/>
                <a:ea typeface="Arial"/>
                <a:cs typeface="Arial"/>
                <a:sym typeface="Arial"/>
              </a:defRPr>
            </a:lvl1pPr>
            <a:lvl2pPr marL="0" lvl="1" indent="0" algn="r">
              <a:spcBef>
                <a:spcPts val="0"/>
              </a:spcBef>
              <a:buNone/>
              <a:defRPr sz="1200">
                <a:solidFill>
                  <a:schemeClr val="accent3"/>
                </a:solidFill>
                <a:latin typeface="Arial"/>
                <a:ea typeface="Arial"/>
                <a:cs typeface="Arial"/>
                <a:sym typeface="Arial"/>
              </a:defRPr>
            </a:lvl2pPr>
            <a:lvl3pPr marL="0" lvl="2" indent="0" algn="r">
              <a:spcBef>
                <a:spcPts val="0"/>
              </a:spcBef>
              <a:buNone/>
              <a:defRPr sz="1200">
                <a:solidFill>
                  <a:schemeClr val="accent3"/>
                </a:solidFill>
                <a:latin typeface="Arial"/>
                <a:ea typeface="Arial"/>
                <a:cs typeface="Arial"/>
                <a:sym typeface="Arial"/>
              </a:defRPr>
            </a:lvl3pPr>
            <a:lvl4pPr marL="0" lvl="3" indent="0" algn="r">
              <a:spcBef>
                <a:spcPts val="0"/>
              </a:spcBef>
              <a:buNone/>
              <a:defRPr sz="1200">
                <a:solidFill>
                  <a:schemeClr val="accent3"/>
                </a:solidFill>
                <a:latin typeface="Arial"/>
                <a:ea typeface="Arial"/>
                <a:cs typeface="Arial"/>
                <a:sym typeface="Arial"/>
              </a:defRPr>
            </a:lvl4pPr>
            <a:lvl5pPr marL="0" lvl="4" indent="0" algn="r">
              <a:spcBef>
                <a:spcPts val="0"/>
              </a:spcBef>
              <a:buNone/>
              <a:defRPr sz="1200">
                <a:solidFill>
                  <a:schemeClr val="accent3"/>
                </a:solidFill>
                <a:latin typeface="Arial"/>
                <a:ea typeface="Arial"/>
                <a:cs typeface="Arial"/>
                <a:sym typeface="Arial"/>
              </a:defRPr>
            </a:lvl5pPr>
            <a:lvl6pPr marL="0" lvl="5" indent="0" algn="r">
              <a:spcBef>
                <a:spcPts val="0"/>
              </a:spcBef>
              <a:buNone/>
              <a:defRPr sz="1200">
                <a:solidFill>
                  <a:schemeClr val="accent3"/>
                </a:solidFill>
                <a:latin typeface="Arial"/>
                <a:ea typeface="Arial"/>
                <a:cs typeface="Arial"/>
                <a:sym typeface="Arial"/>
              </a:defRPr>
            </a:lvl6pPr>
            <a:lvl7pPr marL="0" lvl="6" indent="0" algn="r">
              <a:spcBef>
                <a:spcPts val="0"/>
              </a:spcBef>
              <a:buNone/>
              <a:defRPr sz="1200">
                <a:solidFill>
                  <a:schemeClr val="accent3"/>
                </a:solidFill>
                <a:latin typeface="Arial"/>
                <a:ea typeface="Arial"/>
                <a:cs typeface="Arial"/>
                <a:sym typeface="Arial"/>
              </a:defRPr>
            </a:lvl7pPr>
            <a:lvl8pPr marL="0" lvl="7" indent="0" algn="r">
              <a:spcBef>
                <a:spcPts val="0"/>
              </a:spcBef>
              <a:buNone/>
              <a:defRPr sz="1200">
                <a:solidFill>
                  <a:schemeClr val="accent3"/>
                </a:solidFill>
                <a:latin typeface="Arial"/>
                <a:ea typeface="Arial"/>
                <a:cs typeface="Arial"/>
                <a:sym typeface="Arial"/>
              </a:defRPr>
            </a:lvl8pPr>
            <a:lvl9pPr marL="0" lvl="8" indent="0" algn="r">
              <a:spcBef>
                <a:spcPts val="0"/>
              </a:spcBef>
              <a:buNone/>
              <a:defRPr sz="1200">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 2">
  <p:cSld name="Chart 2">
    <p:spTree>
      <p:nvGrpSpPr>
        <p:cNvPr id="1" name="Shape 58"/>
        <p:cNvGrpSpPr/>
        <p:nvPr/>
      </p:nvGrpSpPr>
      <p:grpSpPr>
        <a:xfrm>
          <a:off x="0" y="0"/>
          <a:ext cx="0" cy="0"/>
          <a:chOff x="0" y="0"/>
          <a:chExt cx="0" cy="0"/>
        </a:xfrm>
      </p:grpSpPr>
      <p:grpSp>
        <p:nvGrpSpPr>
          <p:cNvPr id="59" name="Google Shape;59;p25"/>
          <p:cNvGrpSpPr/>
          <p:nvPr/>
        </p:nvGrpSpPr>
        <p:grpSpPr>
          <a:xfrm rot="-5400000">
            <a:off x="10772262" y="152641"/>
            <a:ext cx="1572380" cy="1267097"/>
            <a:chOff x="7413403" y="4976359"/>
            <a:chExt cx="2334986" cy="1881641"/>
          </a:xfrm>
        </p:grpSpPr>
        <p:sp>
          <p:nvSpPr>
            <p:cNvPr id="60" name="Google Shape;60;p25"/>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 name="Google Shape;61;p25"/>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2" name="Google Shape;62;p25"/>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txBox="1">
            <a:spLocks noGrp="1"/>
          </p:cNvSpPr>
          <p:nvPr>
            <p:ph type="body" idx="1"/>
          </p:nvPr>
        </p:nvSpPr>
        <p:spPr>
          <a:xfrm>
            <a:off x="1167493" y="2087563"/>
            <a:ext cx="9779182" cy="3366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5"/>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Arial"/>
                <a:ea typeface="Arial"/>
                <a:cs typeface="Arial"/>
                <a:sym typeface="Arial"/>
              </a:defRPr>
            </a:lvl1pPr>
            <a:lvl2pPr marL="0" lvl="1" indent="0" algn="r">
              <a:spcBef>
                <a:spcPts val="0"/>
              </a:spcBef>
              <a:buNone/>
              <a:defRPr sz="1200">
                <a:solidFill>
                  <a:schemeClr val="accent3"/>
                </a:solidFill>
                <a:latin typeface="Arial"/>
                <a:ea typeface="Arial"/>
                <a:cs typeface="Arial"/>
                <a:sym typeface="Arial"/>
              </a:defRPr>
            </a:lvl2pPr>
            <a:lvl3pPr marL="0" lvl="2" indent="0" algn="r">
              <a:spcBef>
                <a:spcPts val="0"/>
              </a:spcBef>
              <a:buNone/>
              <a:defRPr sz="1200">
                <a:solidFill>
                  <a:schemeClr val="accent3"/>
                </a:solidFill>
                <a:latin typeface="Arial"/>
                <a:ea typeface="Arial"/>
                <a:cs typeface="Arial"/>
                <a:sym typeface="Arial"/>
              </a:defRPr>
            </a:lvl3pPr>
            <a:lvl4pPr marL="0" lvl="3" indent="0" algn="r">
              <a:spcBef>
                <a:spcPts val="0"/>
              </a:spcBef>
              <a:buNone/>
              <a:defRPr sz="1200">
                <a:solidFill>
                  <a:schemeClr val="accent3"/>
                </a:solidFill>
                <a:latin typeface="Arial"/>
                <a:ea typeface="Arial"/>
                <a:cs typeface="Arial"/>
                <a:sym typeface="Arial"/>
              </a:defRPr>
            </a:lvl4pPr>
            <a:lvl5pPr marL="0" lvl="4" indent="0" algn="r">
              <a:spcBef>
                <a:spcPts val="0"/>
              </a:spcBef>
              <a:buNone/>
              <a:defRPr sz="1200">
                <a:solidFill>
                  <a:schemeClr val="accent3"/>
                </a:solidFill>
                <a:latin typeface="Arial"/>
                <a:ea typeface="Arial"/>
                <a:cs typeface="Arial"/>
                <a:sym typeface="Arial"/>
              </a:defRPr>
            </a:lvl5pPr>
            <a:lvl6pPr marL="0" lvl="5" indent="0" algn="r">
              <a:spcBef>
                <a:spcPts val="0"/>
              </a:spcBef>
              <a:buNone/>
              <a:defRPr sz="1200">
                <a:solidFill>
                  <a:schemeClr val="accent3"/>
                </a:solidFill>
                <a:latin typeface="Arial"/>
                <a:ea typeface="Arial"/>
                <a:cs typeface="Arial"/>
                <a:sym typeface="Arial"/>
              </a:defRPr>
            </a:lvl6pPr>
            <a:lvl7pPr marL="0" lvl="6" indent="0" algn="r">
              <a:spcBef>
                <a:spcPts val="0"/>
              </a:spcBef>
              <a:buNone/>
              <a:defRPr sz="1200">
                <a:solidFill>
                  <a:schemeClr val="accent3"/>
                </a:solidFill>
                <a:latin typeface="Arial"/>
                <a:ea typeface="Arial"/>
                <a:cs typeface="Arial"/>
                <a:sym typeface="Arial"/>
              </a:defRPr>
            </a:lvl7pPr>
            <a:lvl8pPr marL="0" lvl="7" indent="0" algn="r">
              <a:spcBef>
                <a:spcPts val="0"/>
              </a:spcBef>
              <a:buNone/>
              <a:defRPr sz="1200">
                <a:solidFill>
                  <a:schemeClr val="accent3"/>
                </a:solidFill>
                <a:latin typeface="Arial"/>
                <a:ea typeface="Arial"/>
                <a:cs typeface="Arial"/>
                <a:sym typeface="Arial"/>
              </a:defRPr>
            </a:lvl8pPr>
            <a:lvl9pPr marL="0" lvl="8" indent="0" algn="r">
              <a:spcBef>
                <a:spcPts val="0"/>
              </a:spcBef>
              <a:buNone/>
              <a:defRPr sz="1200">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a:off x="1167493" y="2087561"/>
            <a:ext cx="9779182" cy="33668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27"/>
          <p:cNvSpPr/>
          <p:nvPr/>
        </p:nvSpPr>
        <p:spPr>
          <a:xfrm rot="5400000" flipH="1">
            <a:off x="1"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27"/>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Arial"/>
                <a:ea typeface="Arial"/>
                <a:cs typeface="Arial"/>
                <a:sym typeface="Arial"/>
              </a:defRPr>
            </a:lvl1pPr>
            <a:lvl2pPr marL="0" lvl="1" indent="0" algn="r">
              <a:spcBef>
                <a:spcPts val="0"/>
              </a:spcBef>
              <a:buNone/>
              <a:defRPr sz="1200">
                <a:solidFill>
                  <a:schemeClr val="accent3"/>
                </a:solidFill>
                <a:latin typeface="Arial"/>
                <a:ea typeface="Arial"/>
                <a:cs typeface="Arial"/>
                <a:sym typeface="Arial"/>
              </a:defRPr>
            </a:lvl2pPr>
            <a:lvl3pPr marL="0" lvl="2" indent="0" algn="r">
              <a:spcBef>
                <a:spcPts val="0"/>
              </a:spcBef>
              <a:buNone/>
              <a:defRPr sz="1200">
                <a:solidFill>
                  <a:schemeClr val="accent3"/>
                </a:solidFill>
                <a:latin typeface="Arial"/>
                <a:ea typeface="Arial"/>
                <a:cs typeface="Arial"/>
                <a:sym typeface="Arial"/>
              </a:defRPr>
            </a:lvl3pPr>
            <a:lvl4pPr marL="0" lvl="3" indent="0" algn="r">
              <a:spcBef>
                <a:spcPts val="0"/>
              </a:spcBef>
              <a:buNone/>
              <a:defRPr sz="1200">
                <a:solidFill>
                  <a:schemeClr val="accent3"/>
                </a:solidFill>
                <a:latin typeface="Arial"/>
                <a:ea typeface="Arial"/>
                <a:cs typeface="Arial"/>
                <a:sym typeface="Arial"/>
              </a:defRPr>
            </a:lvl4pPr>
            <a:lvl5pPr marL="0" lvl="4" indent="0" algn="r">
              <a:spcBef>
                <a:spcPts val="0"/>
              </a:spcBef>
              <a:buNone/>
              <a:defRPr sz="1200">
                <a:solidFill>
                  <a:schemeClr val="accent3"/>
                </a:solidFill>
                <a:latin typeface="Arial"/>
                <a:ea typeface="Arial"/>
                <a:cs typeface="Arial"/>
                <a:sym typeface="Arial"/>
              </a:defRPr>
            </a:lvl5pPr>
            <a:lvl6pPr marL="0" lvl="5" indent="0" algn="r">
              <a:spcBef>
                <a:spcPts val="0"/>
              </a:spcBef>
              <a:buNone/>
              <a:defRPr sz="1200">
                <a:solidFill>
                  <a:schemeClr val="accent3"/>
                </a:solidFill>
                <a:latin typeface="Arial"/>
                <a:ea typeface="Arial"/>
                <a:cs typeface="Arial"/>
                <a:sym typeface="Arial"/>
              </a:defRPr>
            </a:lvl6pPr>
            <a:lvl7pPr marL="0" lvl="6" indent="0" algn="r">
              <a:spcBef>
                <a:spcPts val="0"/>
              </a:spcBef>
              <a:buNone/>
              <a:defRPr sz="1200">
                <a:solidFill>
                  <a:schemeClr val="accent3"/>
                </a:solidFill>
                <a:latin typeface="Arial"/>
                <a:ea typeface="Arial"/>
                <a:cs typeface="Arial"/>
                <a:sym typeface="Arial"/>
              </a:defRPr>
            </a:lvl7pPr>
            <a:lvl8pPr marL="0" lvl="7" indent="0" algn="r">
              <a:spcBef>
                <a:spcPts val="0"/>
              </a:spcBef>
              <a:buNone/>
              <a:defRPr sz="1200">
                <a:solidFill>
                  <a:schemeClr val="accent3"/>
                </a:solidFill>
                <a:latin typeface="Arial"/>
                <a:ea typeface="Arial"/>
                <a:cs typeface="Arial"/>
                <a:sym typeface="Arial"/>
              </a:defRPr>
            </a:lvl8pPr>
            <a:lvl9pPr marL="0" lvl="8" indent="0" algn="r">
              <a:spcBef>
                <a:spcPts val="0"/>
              </a:spcBef>
              <a:buNone/>
              <a:defRPr sz="1200">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2"/>
        <p:cNvGrpSpPr/>
        <p:nvPr/>
      </p:nvGrpSpPr>
      <p:grpSpPr>
        <a:xfrm>
          <a:off x="0" y="0"/>
          <a:ext cx="0" cy="0"/>
          <a:chOff x="0" y="0"/>
          <a:chExt cx="0" cy="0"/>
        </a:xfrm>
      </p:grpSpPr>
      <p:sp>
        <p:nvSpPr>
          <p:cNvPr id="113" name="Google Shape;113;p33"/>
          <p:cNvSpPr txBox="1">
            <a:spLocks noGrp="1"/>
          </p:cNvSpPr>
          <p:nvPr>
            <p:ph type="title"/>
          </p:nvPr>
        </p:nvSpPr>
        <p:spPr>
          <a:xfrm>
            <a:off x="1798721" y="1684338"/>
            <a:ext cx="8594558" cy="28104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600"/>
              <a:buFont typeface="Arial"/>
              <a:buNone/>
              <a:defRPr sz="4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3"/>
          <p:cNvSpPr txBox="1">
            <a:spLocks noGrp="1"/>
          </p:cNvSpPr>
          <p:nvPr>
            <p:ph type="body" idx="1"/>
          </p:nvPr>
        </p:nvSpPr>
        <p:spPr>
          <a:xfrm>
            <a:off x="381000" y="519405"/>
            <a:ext cx="1364297" cy="109452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BB10E"/>
              </a:buClr>
              <a:buSzPts val="23900"/>
              <a:buNone/>
              <a:defRPr sz="23900" b="1">
                <a:solidFill>
                  <a:srgbClr val="DBB10E"/>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3"/>
          <p:cNvSpPr txBox="1">
            <a:spLocks noGrp="1"/>
          </p:cNvSpPr>
          <p:nvPr>
            <p:ph type="body" idx="2"/>
          </p:nvPr>
        </p:nvSpPr>
        <p:spPr>
          <a:xfrm>
            <a:off x="6881813" y="4494213"/>
            <a:ext cx="3511550" cy="67945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marL="914400" lvl="1" indent="-228600" algn="r">
              <a:lnSpc>
                <a:spcPct val="90000"/>
              </a:lnSpc>
              <a:spcBef>
                <a:spcPts val="500"/>
              </a:spcBef>
              <a:spcAft>
                <a:spcPts val="0"/>
              </a:spcAft>
              <a:buClr>
                <a:schemeClr val="lt1"/>
              </a:buClr>
              <a:buSzPts val="1800"/>
              <a:buNone/>
              <a:defRPr sz="1800">
                <a:solidFill>
                  <a:schemeClr val="lt1"/>
                </a:solidFill>
                <a:latin typeface="Arial"/>
                <a:ea typeface="Arial"/>
                <a:cs typeface="Arial"/>
                <a:sym typeface="Arial"/>
              </a:defRPr>
            </a:lvl2pPr>
            <a:lvl3pPr marL="1371600" lvl="2" indent="-228600" algn="r">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3pPr>
            <a:lvl4pPr marL="1828800" lvl="3" indent="-2286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4pPr>
            <a:lvl5pPr marL="2286000" lvl="4" indent="-2286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3"/>
          <p:cNvSpPr txBox="1">
            <a:spLocks noGrp="1"/>
          </p:cNvSpPr>
          <p:nvPr>
            <p:ph type="body" idx="3"/>
          </p:nvPr>
        </p:nvSpPr>
        <p:spPr>
          <a:xfrm>
            <a:off x="10609104" y="3399692"/>
            <a:ext cx="1364297" cy="109452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BB10E"/>
              </a:buClr>
              <a:buSzPts val="23900"/>
              <a:buNone/>
              <a:defRPr sz="23900" b="1">
                <a:solidFill>
                  <a:srgbClr val="DBB10E"/>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2"/>
                </a:solidFill>
                <a:latin typeface="Arial"/>
                <a:ea typeface="Arial"/>
                <a:cs typeface="Arial"/>
                <a:sym typeface="Arial"/>
              </a:defRPr>
            </a:lvl1pPr>
            <a:lvl2pPr marL="0" lvl="1" indent="0" algn="r">
              <a:spcBef>
                <a:spcPts val="0"/>
              </a:spcBef>
              <a:buNone/>
              <a:defRPr sz="1200">
                <a:solidFill>
                  <a:schemeClr val="accent2"/>
                </a:solidFill>
                <a:latin typeface="Arial"/>
                <a:ea typeface="Arial"/>
                <a:cs typeface="Arial"/>
                <a:sym typeface="Arial"/>
              </a:defRPr>
            </a:lvl2pPr>
            <a:lvl3pPr marL="0" lvl="2" indent="0" algn="r">
              <a:spcBef>
                <a:spcPts val="0"/>
              </a:spcBef>
              <a:buNone/>
              <a:defRPr sz="1200">
                <a:solidFill>
                  <a:schemeClr val="accent2"/>
                </a:solidFill>
                <a:latin typeface="Arial"/>
                <a:ea typeface="Arial"/>
                <a:cs typeface="Arial"/>
                <a:sym typeface="Arial"/>
              </a:defRPr>
            </a:lvl3pPr>
            <a:lvl4pPr marL="0" lvl="3" indent="0" algn="r">
              <a:spcBef>
                <a:spcPts val="0"/>
              </a:spcBef>
              <a:buNone/>
              <a:defRPr sz="1200">
                <a:solidFill>
                  <a:schemeClr val="accent2"/>
                </a:solidFill>
                <a:latin typeface="Arial"/>
                <a:ea typeface="Arial"/>
                <a:cs typeface="Arial"/>
                <a:sym typeface="Arial"/>
              </a:defRPr>
            </a:lvl4pPr>
            <a:lvl5pPr marL="0" lvl="4" indent="0" algn="r">
              <a:spcBef>
                <a:spcPts val="0"/>
              </a:spcBef>
              <a:buNone/>
              <a:defRPr sz="1200">
                <a:solidFill>
                  <a:schemeClr val="accent2"/>
                </a:solidFill>
                <a:latin typeface="Arial"/>
                <a:ea typeface="Arial"/>
                <a:cs typeface="Arial"/>
                <a:sym typeface="Arial"/>
              </a:defRPr>
            </a:lvl5pPr>
            <a:lvl6pPr marL="0" lvl="5" indent="0" algn="r">
              <a:spcBef>
                <a:spcPts val="0"/>
              </a:spcBef>
              <a:buNone/>
              <a:defRPr sz="1200">
                <a:solidFill>
                  <a:schemeClr val="accent2"/>
                </a:solidFill>
                <a:latin typeface="Arial"/>
                <a:ea typeface="Arial"/>
                <a:cs typeface="Arial"/>
                <a:sym typeface="Arial"/>
              </a:defRPr>
            </a:lvl6pPr>
            <a:lvl7pPr marL="0" lvl="6" indent="0" algn="r">
              <a:spcBef>
                <a:spcPts val="0"/>
              </a:spcBef>
              <a:buNone/>
              <a:defRPr sz="1200">
                <a:solidFill>
                  <a:schemeClr val="accent2"/>
                </a:solidFill>
                <a:latin typeface="Arial"/>
                <a:ea typeface="Arial"/>
                <a:cs typeface="Arial"/>
                <a:sym typeface="Arial"/>
              </a:defRPr>
            </a:lvl7pPr>
            <a:lvl8pPr marL="0" lvl="7" indent="0" algn="r">
              <a:spcBef>
                <a:spcPts val="0"/>
              </a:spcBef>
              <a:buNone/>
              <a:defRPr sz="1200">
                <a:solidFill>
                  <a:schemeClr val="accent2"/>
                </a:solidFill>
                <a:latin typeface="Arial"/>
                <a:ea typeface="Arial"/>
                <a:cs typeface="Arial"/>
                <a:sym typeface="Arial"/>
              </a:defRPr>
            </a:lvl8pPr>
            <a:lvl9pPr marL="0" lvl="8" indent="0" algn="r">
              <a:spcBef>
                <a:spcPts val="0"/>
              </a:spcBef>
              <a:buNone/>
              <a:defRPr sz="12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ole team">
  <p:cSld name="Whole team">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750430" y="381000"/>
            <a:ext cx="10678142" cy="1325563"/>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4"/>
          <p:cNvSpPr>
            <a:spLocks noGrp="1"/>
          </p:cNvSpPr>
          <p:nvPr>
            <p:ph type="pic" idx="2"/>
          </p:nvPr>
        </p:nvSpPr>
        <p:spPr>
          <a:xfrm>
            <a:off x="750429" y="2068734"/>
            <a:ext cx="904987" cy="905641"/>
          </a:xfrm>
          <a:prstGeom prst="rect">
            <a:avLst/>
          </a:prstGeom>
          <a:noFill/>
          <a:ln>
            <a:noFill/>
          </a:ln>
        </p:spPr>
      </p:sp>
      <p:sp>
        <p:nvSpPr>
          <p:cNvPr id="121" name="Google Shape;121;p34"/>
          <p:cNvSpPr txBox="1">
            <a:spLocks noGrp="1"/>
          </p:cNvSpPr>
          <p:nvPr>
            <p:ph type="body" idx="1"/>
          </p:nvPr>
        </p:nvSpPr>
        <p:spPr>
          <a:xfrm>
            <a:off x="750430"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4"/>
          <p:cNvSpPr txBox="1">
            <a:spLocks noGrp="1"/>
          </p:cNvSpPr>
          <p:nvPr>
            <p:ph type="body" idx="3"/>
          </p:nvPr>
        </p:nvSpPr>
        <p:spPr>
          <a:xfrm>
            <a:off x="750429"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4"/>
          <p:cNvSpPr>
            <a:spLocks noGrp="1"/>
          </p:cNvSpPr>
          <p:nvPr>
            <p:ph type="pic" idx="4"/>
          </p:nvPr>
        </p:nvSpPr>
        <p:spPr>
          <a:xfrm>
            <a:off x="3549397" y="2068734"/>
            <a:ext cx="904987" cy="905641"/>
          </a:xfrm>
          <a:prstGeom prst="rect">
            <a:avLst/>
          </a:prstGeom>
          <a:noFill/>
          <a:ln>
            <a:noFill/>
          </a:ln>
        </p:spPr>
      </p:sp>
      <p:sp>
        <p:nvSpPr>
          <p:cNvPr id="124" name="Google Shape;124;p34"/>
          <p:cNvSpPr txBox="1">
            <a:spLocks noGrp="1"/>
          </p:cNvSpPr>
          <p:nvPr>
            <p:ph type="body" idx="5"/>
          </p:nvPr>
        </p:nvSpPr>
        <p:spPr>
          <a:xfrm>
            <a:off x="3549398"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4"/>
          <p:cNvSpPr txBox="1">
            <a:spLocks noGrp="1"/>
          </p:cNvSpPr>
          <p:nvPr>
            <p:ph type="body" idx="6"/>
          </p:nvPr>
        </p:nvSpPr>
        <p:spPr>
          <a:xfrm>
            <a:off x="3549397"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34"/>
          <p:cNvSpPr>
            <a:spLocks noGrp="1"/>
          </p:cNvSpPr>
          <p:nvPr>
            <p:ph type="pic" idx="7"/>
          </p:nvPr>
        </p:nvSpPr>
        <p:spPr>
          <a:xfrm>
            <a:off x="6348367" y="2068734"/>
            <a:ext cx="904987" cy="905641"/>
          </a:xfrm>
          <a:prstGeom prst="rect">
            <a:avLst/>
          </a:prstGeom>
          <a:noFill/>
          <a:ln>
            <a:noFill/>
          </a:ln>
        </p:spPr>
      </p:sp>
      <p:sp>
        <p:nvSpPr>
          <p:cNvPr id="127" name="Google Shape;127;p34"/>
          <p:cNvSpPr txBox="1">
            <a:spLocks noGrp="1"/>
          </p:cNvSpPr>
          <p:nvPr>
            <p:ph type="body" idx="8"/>
          </p:nvPr>
        </p:nvSpPr>
        <p:spPr>
          <a:xfrm>
            <a:off x="6348368"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4"/>
          <p:cNvSpPr txBox="1">
            <a:spLocks noGrp="1"/>
          </p:cNvSpPr>
          <p:nvPr>
            <p:ph type="body" idx="9"/>
          </p:nvPr>
        </p:nvSpPr>
        <p:spPr>
          <a:xfrm>
            <a:off x="6348367"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4"/>
          <p:cNvSpPr>
            <a:spLocks noGrp="1"/>
          </p:cNvSpPr>
          <p:nvPr>
            <p:ph type="pic" idx="13"/>
          </p:nvPr>
        </p:nvSpPr>
        <p:spPr>
          <a:xfrm>
            <a:off x="9147335" y="2068734"/>
            <a:ext cx="904987" cy="905641"/>
          </a:xfrm>
          <a:prstGeom prst="rect">
            <a:avLst/>
          </a:prstGeom>
          <a:noFill/>
          <a:ln>
            <a:noFill/>
          </a:ln>
        </p:spPr>
      </p:sp>
      <p:sp>
        <p:nvSpPr>
          <p:cNvPr id="130" name="Google Shape;130;p34"/>
          <p:cNvSpPr txBox="1">
            <a:spLocks noGrp="1"/>
          </p:cNvSpPr>
          <p:nvPr>
            <p:ph type="body" idx="14"/>
          </p:nvPr>
        </p:nvSpPr>
        <p:spPr>
          <a:xfrm>
            <a:off x="9147336"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4"/>
          <p:cNvSpPr txBox="1">
            <a:spLocks noGrp="1"/>
          </p:cNvSpPr>
          <p:nvPr>
            <p:ph type="body" idx="15"/>
          </p:nvPr>
        </p:nvSpPr>
        <p:spPr>
          <a:xfrm>
            <a:off x="9147335"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34"/>
          <p:cNvSpPr>
            <a:spLocks noGrp="1"/>
          </p:cNvSpPr>
          <p:nvPr>
            <p:ph type="pic" idx="16"/>
          </p:nvPr>
        </p:nvSpPr>
        <p:spPr>
          <a:xfrm>
            <a:off x="750429" y="4118551"/>
            <a:ext cx="904987" cy="905641"/>
          </a:xfrm>
          <a:prstGeom prst="rect">
            <a:avLst/>
          </a:prstGeom>
          <a:noFill/>
          <a:ln>
            <a:noFill/>
          </a:ln>
        </p:spPr>
      </p:sp>
      <p:sp>
        <p:nvSpPr>
          <p:cNvPr id="133" name="Google Shape;133;p34"/>
          <p:cNvSpPr txBox="1">
            <a:spLocks noGrp="1"/>
          </p:cNvSpPr>
          <p:nvPr>
            <p:ph type="body" idx="17"/>
          </p:nvPr>
        </p:nvSpPr>
        <p:spPr>
          <a:xfrm>
            <a:off x="750430"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34"/>
          <p:cNvSpPr txBox="1">
            <a:spLocks noGrp="1"/>
          </p:cNvSpPr>
          <p:nvPr>
            <p:ph type="body" idx="18"/>
          </p:nvPr>
        </p:nvSpPr>
        <p:spPr>
          <a:xfrm>
            <a:off x="750429"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34"/>
          <p:cNvSpPr>
            <a:spLocks noGrp="1"/>
          </p:cNvSpPr>
          <p:nvPr>
            <p:ph type="pic" idx="19"/>
          </p:nvPr>
        </p:nvSpPr>
        <p:spPr>
          <a:xfrm>
            <a:off x="3549397" y="4118551"/>
            <a:ext cx="904987" cy="905641"/>
          </a:xfrm>
          <a:prstGeom prst="rect">
            <a:avLst/>
          </a:prstGeom>
          <a:noFill/>
          <a:ln>
            <a:noFill/>
          </a:ln>
        </p:spPr>
      </p:sp>
      <p:sp>
        <p:nvSpPr>
          <p:cNvPr id="136" name="Google Shape;136;p34"/>
          <p:cNvSpPr txBox="1">
            <a:spLocks noGrp="1"/>
          </p:cNvSpPr>
          <p:nvPr>
            <p:ph type="body" idx="20"/>
          </p:nvPr>
        </p:nvSpPr>
        <p:spPr>
          <a:xfrm>
            <a:off x="3549398"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4"/>
          <p:cNvSpPr txBox="1">
            <a:spLocks noGrp="1"/>
          </p:cNvSpPr>
          <p:nvPr>
            <p:ph type="body" idx="21"/>
          </p:nvPr>
        </p:nvSpPr>
        <p:spPr>
          <a:xfrm>
            <a:off x="3549397"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4"/>
          <p:cNvSpPr>
            <a:spLocks noGrp="1"/>
          </p:cNvSpPr>
          <p:nvPr>
            <p:ph type="pic" idx="22"/>
          </p:nvPr>
        </p:nvSpPr>
        <p:spPr>
          <a:xfrm>
            <a:off x="6348367" y="4118551"/>
            <a:ext cx="904987" cy="905641"/>
          </a:xfrm>
          <a:prstGeom prst="rect">
            <a:avLst/>
          </a:prstGeom>
          <a:noFill/>
          <a:ln>
            <a:noFill/>
          </a:ln>
        </p:spPr>
      </p:sp>
      <p:sp>
        <p:nvSpPr>
          <p:cNvPr id="139" name="Google Shape;139;p34"/>
          <p:cNvSpPr txBox="1">
            <a:spLocks noGrp="1"/>
          </p:cNvSpPr>
          <p:nvPr>
            <p:ph type="body" idx="23"/>
          </p:nvPr>
        </p:nvSpPr>
        <p:spPr>
          <a:xfrm>
            <a:off x="6348368"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4"/>
          <p:cNvSpPr txBox="1">
            <a:spLocks noGrp="1"/>
          </p:cNvSpPr>
          <p:nvPr>
            <p:ph type="body" idx="24"/>
          </p:nvPr>
        </p:nvSpPr>
        <p:spPr>
          <a:xfrm>
            <a:off x="6348367"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4"/>
          <p:cNvSpPr>
            <a:spLocks noGrp="1"/>
          </p:cNvSpPr>
          <p:nvPr>
            <p:ph type="pic" idx="25"/>
          </p:nvPr>
        </p:nvSpPr>
        <p:spPr>
          <a:xfrm>
            <a:off x="9147335" y="4118551"/>
            <a:ext cx="904987" cy="905641"/>
          </a:xfrm>
          <a:prstGeom prst="rect">
            <a:avLst/>
          </a:prstGeom>
          <a:noFill/>
          <a:ln>
            <a:noFill/>
          </a:ln>
        </p:spPr>
      </p:sp>
      <p:sp>
        <p:nvSpPr>
          <p:cNvPr id="142" name="Google Shape;142;p34"/>
          <p:cNvSpPr txBox="1">
            <a:spLocks noGrp="1"/>
          </p:cNvSpPr>
          <p:nvPr>
            <p:ph type="body" idx="26"/>
          </p:nvPr>
        </p:nvSpPr>
        <p:spPr>
          <a:xfrm>
            <a:off x="9147336"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34"/>
          <p:cNvSpPr txBox="1">
            <a:spLocks noGrp="1"/>
          </p:cNvSpPr>
          <p:nvPr>
            <p:ph type="body" idx="27"/>
          </p:nvPr>
        </p:nvSpPr>
        <p:spPr>
          <a:xfrm>
            <a:off x="9147335"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3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Arial"/>
                <a:ea typeface="Arial"/>
                <a:cs typeface="Arial"/>
                <a:sym typeface="Arial"/>
              </a:defRPr>
            </a:lvl1pPr>
            <a:lvl2pPr marL="0" lvl="1" indent="0" algn="r">
              <a:spcBef>
                <a:spcPts val="0"/>
              </a:spcBef>
              <a:buNone/>
              <a:defRPr sz="1200">
                <a:solidFill>
                  <a:schemeClr val="accent3"/>
                </a:solidFill>
                <a:latin typeface="Arial"/>
                <a:ea typeface="Arial"/>
                <a:cs typeface="Arial"/>
                <a:sym typeface="Arial"/>
              </a:defRPr>
            </a:lvl2pPr>
            <a:lvl3pPr marL="0" lvl="2" indent="0" algn="r">
              <a:spcBef>
                <a:spcPts val="0"/>
              </a:spcBef>
              <a:buNone/>
              <a:defRPr sz="1200">
                <a:solidFill>
                  <a:schemeClr val="accent3"/>
                </a:solidFill>
                <a:latin typeface="Arial"/>
                <a:ea typeface="Arial"/>
                <a:cs typeface="Arial"/>
                <a:sym typeface="Arial"/>
              </a:defRPr>
            </a:lvl3pPr>
            <a:lvl4pPr marL="0" lvl="3" indent="0" algn="r">
              <a:spcBef>
                <a:spcPts val="0"/>
              </a:spcBef>
              <a:buNone/>
              <a:defRPr sz="1200">
                <a:solidFill>
                  <a:schemeClr val="accent3"/>
                </a:solidFill>
                <a:latin typeface="Arial"/>
                <a:ea typeface="Arial"/>
                <a:cs typeface="Arial"/>
                <a:sym typeface="Arial"/>
              </a:defRPr>
            </a:lvl4pPr>
            <a:lvl5pPr marL="0" lvl="4" indent="0" algn="r">
              <a:spcBef>
                <a:spcPts val="0"/>
              </a:spcBef>
              <a:buNone/>
              <a:defRPr sz="1200">
                <a:solidFill>
                  <a:schemeClr val="accent3"/>
                </a:solidFill>
                <a:latin typeface="Arial"/>
                <a:ea typeface="Arial"/>
                <a:cs typeface="Arial"/>
                <a:sym typeface="Arial"/>
              </a:defRPr>
            </a:lvl5pPr>
            <a:lvl6pPr marL="0" lvl="5" indent="0" algn="r">
              <a:spcBef>
                <a:spcPts val="0"/>
              </a:spcBef>
              <a:buNone/>
              <a:defRPr sz="1200">
                <a:solidFill>
                  <a:schemeClr val="accent3"/>
                </a:solidFill>
                <a:latin typeface="Arial"/>
                <a:ea typeface="Arial"/>
                <a:cs typeface="Arial"/>
                <a:sym typeface="Arial"/>
              </a:defRPr>
            </a:lvl6pPr>
            <a:lvl7pPr marL="0" lvl="6" indent="0" algn="r">
              <a:spcBef>
                <a:spcPts val="0"/>
              </a:spcBef>
              <a:buNone/>
              <a:defRPr sz="1200">
                <a:solidFill>
                  <a:schemeClr val="accent3"/>
                </a:solidFill>
                <a:latin typeface="Arial"/>
                <a:ea typeface="Arial"/>
                <a:cs typeface="Arial"/>
                <a:sym typeface="Arial"/>
              </a:defRPr>
            </a:lvl7pPr>
            <a:lvl8pPr marL="0" lvl="7" indent="0" algn="r">
              <a:spcBef>
                <a:spcPts val="0"/>
              </a:spcBef>
              <a:buNone/>
              <a:defRPr sz="1200">
                <a:solidFill>
                  <a:schemeClr val="accent3"/>
                </a:solidFill>
                <a:latin typeface="Arial"/>
                <a:ea typeface="Arial"/>
                <a:cs typeface="Arial"/>
                <a:sym typeface="Arial"/>
              </a:defRPr>
            </a:lvl8pPr>
            <a:lvl9pPr marL="0" lvl="8" indent="0" algn="r">
              <a:spcBef>
                <a:spcPts val="0"/>
              </a:spcBef>
              <a:buNone/>
              <a:defRPr sz="1200">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145"/>
        <p:cNvGrpSpPr/>
        <p:nvPr/>
      </p:nvGrpSpPr>
      <p:grpSpPr>
        <a:xfrm>
          <a:off x="0" y="0"/>
          <a:ext cx="0" cy="0"/>
          <a:chOff x="0" y="0"/>
          <a:chExt cx="0" cy="0"/>
        </a:xfrm>
      </p:grpSpPr>
      <p:sp>
        <p:nvSpPr>
          <p:cNvPr id="146" name="Google Shape;146;p35"/>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5"/>
          <p:cNvSpPr/>
          <p:nvPr/>
        </p:nvSpPr>
        <p:spPr>
          <a:xfrm rot="5400000" flipH="1">
            <a:off x="1"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35"/>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5"/>
          <p:cNvSpPr txBox="1">
            <a:spLocks noGrp="1"/>
          </p:cNvSpPr>
          <p:nvPr>
            <p:ph type="body" idx="1"/>
          </p:nvPr>
        </p:nvSpPr>
        <p:spPr>
          <a:xfrm>
            <a:off x="1167493" y="2087561"/>
            <a:ext cx="9779182" cy="33668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5"/>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2"/>
                </a:solidFill>
                <a:latin typeface="Arial"/>
                <a:ea typeface="Arial"/>
                <a:cs typeface="Arial"/>
                <a:sym typeface="Arial"/>
              </a:defRPr>
            </a:lvl1pPr>
            <a:lvl2pPr marL="0" lvl="1" indent="0" algn="r">
              <a:spcBef>
                <a:spcPts val="0"/>
              </a:spcBef>
              <a:buNone/>
              <a:defRPr sz="1200">
                <a:solidFill>
                  <a:schemeClr val="accent2"/>
                </a:solidFill>
                <a:latin typeface="Arial"/>
                <a:ea typeface="Arial"/>
                <a:cs typeface="Arial"/>
                <a:sym typeface="Arial"/>
              </a:defRPr>
            </a:lvl2pPr>
            <a:lvl3pPr marL="0" lvl="2" indent="0" algn="r">
              <a:spcBef>
                <a:spcPts val="0"/>
              </a:spcBef>
              <a:buNone/>
              <a:defRPr sz="1200">
                <a:solidFill>
                  <a:schemeClr val="accent2"/>
                </a:solidFill>
                <a:latin typeface="Arial"/>
                <a:ea typeface="Arial"/>
                <a:cs typeface="Arial"/>
                <a:sym typeface="Arial"/>
              </a:defRPr>
            </a:lvl3pPr>
            <a:lvl4pPr marL="0" lvl="3" indent="0" algn="r">
              <a:spcBef>
                <a:spcPts val="0"/>
              </a:spcBef>
              <a:buNone/>
              <a:defRPr sz="1200">
                <a:solidFill>
                  <a:schemeClr val="accent2"/>
                </a:solidFill>
                <a:latin typeface="Arial"/>
                <a:ea typeface="Arial"/>
                <a:cs typeface="Arial"/>
                <a:sym typeface="Arial"/>
              </a:defRPr>
            </a:lvl4pPr>
            <a:lvl5pPr marL="0" lvl="4" indent="0" algn="r">
              <a:spcBef>
                <a:spcPts val="0"/>
              </a:spcBef>
              <a:buNone/>
              <a:defRPr sz="1200">
                <a:solidFill>
                  <a:schemeClr val="accent2"/>
                </a:solidFill>
                <a:latin typeface="Arial"/>
                <a:ea typeface="Arial"/>
                <a:cs typeface="Arial"/>
                <a:sym typeface="Arial"/>
              </a:defRPr>
            </a:lvl5pPr>
            <a:lvl6pPr marL="0" lvl="5" indent="0" algn="r">
              <a:spcBef>
                <a:spcPts val="0"/>
              </a:spcBef>
              <a:buNone/>
              <a:defRPr sz="1200">
                <a:solidFill>
                  <a:schemeClr val="accent2"/>
                </a:solidFill>
                <a:latin typeface="Arial"/>
                <a:ea typeface="Arial"/>
                <a:cs typeface="Arial"/>
                <a:sym typeface="Arial"/>
              </a:defRPr>
            </a:lvl6pPr>
            <a:lvl7pPr marL="0" lvl="6" indent="0" algn="r">
              <a:spcBef>
                <a:spcPts val="0"/>
              </a:spcBef>
              <a:buNone/>
              <a:defRPr sz="1200">
                <a:solidFill>
                  <a:schemeClr val="accent2"/>
                </a:solidFill>
                <a:latin typeface="Arial"/>
                <a:ea typeface="Arial"/>
                <a:cs typeface="Arial"/>
                <a:sym typeface="Arial"/>
              </a:defRPr>
            </a:lvl7pPr>
            <a:lvl8pPr marL="0" lvl="7" indent="0" algn="r">
              <a:spcBef>
                <a:spcPts val="0"/>
              </a:spcBef>
              <a:buNone/>
              <a:defRPr sz="1200">
                <a:solidFill>
                  <a:schemeClr val="accent2"/>
                </a:solidFill>
                <a:latin typeface="Arial"/>
                <a:ea typeface="Arial"/>
                <a:cs typeface="Arial"/>
                <a:sym typeface="Arial"/>
              </a:defRPr>
            </a:lvl8pPr>
            <a:lvl9pPr marL="0" lvl="8" indent="0" algn="r">
              <a:spcBef>
                <a:spcPts val="0"/>
              </a:spcBef>
              <a:buNone/>
              <a:defRPr sz="12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381000" y="381000"/>
            <a:ext cx="114300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381000" y="1825625"/>
            <a:ext cx="114300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0" marR="0" lvl="1" indent="0" algn="r" rtl="0">
              <a:spcBef>
                <a:spcPts val="0"/>
              </a:spcBef>
              <a:buNone/>
              <a:defRPr sz="1200" b="0" i="0" u="none" strike="noStrike" cap="none">
                <a:solidFill>
                  <a:schemeClr val="dk2"/>
                </a:solidFill>
                <a:latin typeface="Arial"/>
                <a:ea typeface="Arial"/>
                <a:cs typeface="Arial"/>
                <a:sym typeface="Arial"/>
              </a:defRPr>
            </a:lvl2pPr>
            <a:lvl3pPr marL="0" marR="0" lvl="2" indent="0" algn="r" rtl="0">
              <a:spcBef>
                <a:spcPts val="0"/>
              </a:spcBef>
              <a:buNone/>
              <a:defRPr sz="1200" b="0" i="0" u="none" strike="noStrike" cap="none">
                <a:solidFill>
                  <a:schemeClr val="dk2"/>
                </a:solidFill>
                <a:latin typeface="Arial"/>
                <a:ea typeface="Arial"/>
                <a:cs typeface="Arial"/>
                <a:sym typeface="Arial"/>
              </a:defRPr>
            </a:lvl3pPr>
            <a:lvl4pPr marL="0" marR="0" lvl="3" indent="0" algn="r" rtl="0">
              <a:spcBef>
                <a:spcPts val="0"/>
              </a:spcBef>
              <a:buNone/>
              <a:defRPr sz="1200" b="0" i="0" u="none" strike="noStrike" cap="none">
                <a:solidFill>
                  <a:schemeClr val="dk2"/>
                </a:solidFill>
                <a:latin typeface="Arial"/>
                <a:ea typeface="Arial"/>
                <a:cs typeface="Arial"/>
                <a:sym typeface="Arial"/>
              </a:defRPr>
            </a:lvl4pPr>
            <a:lvl5pPr marL="0" marR="0" lvl="4" indent="0" algn="r" rtl="0">
              <a:spcBef>
                <a:spcPts val="0"/>
              </a:spcBef>
              <a:buNone/>
              <a:defRPr sz="1200" b="0" i="0" u="none" strike="noStrike" cap="none">
                <a:solidFill>
                  <a:schemeClr val="dk2"/>
                </a:solidFill>
                <a:latin typeface="Arial"/>
                <a:ea typeface="Arial"/>
                <a:cs typeface="Arial"/>
                <a:sym typeface="Arial"/>
              </a:defRPr>
            </a:lvl5pPr>
            <a:lvl6pPr marL="0" marR="0" lvl="5" indent="0" algn="r" rtl="0">
              <a:spcBef>
                <a:spcPts val="0"/>
              </a:spcBef>
              <a:buNone/>
              <a:defRPr sz="1200" b="0" i="0" u="none" strike="noStrike" cap="none">
                <a:solidFill>
                  <a:schemeClr val="dk2"/>
                </a:solidFill>
                <a:latin typeface="Arial"/>
                <a:ea typeface="Arial"/>
                <a:cs typeface="Arial"/>
                <a:sym typeface="Arial"/>
              </a:defRPr>
            </a:lvl6pPr>
            <a:lvl7pPr marL="0" marR="0" lvl="6" indent="0" algn="r" rtl="0">
              <a:spcBef>
                <a:spcPts val="0"/>
              </a:spcBef>
              <a:buNone/>
              <a:defRPr sz="1200" b="0" i="0" u="none" strike="noStrike" cap="none">
                <a:solidFill>
                  <a:schemeClr val="dk2"/>
                </a:solidFill>
                <a:latin typeface="Arial"/>
                <a:ea typeface="Arial"/>
                <a:cs typeface="Arial"/>
                <a:sym typeface="Arial"/>
              </a:defRPr>
            </a:lvl7pPr>
            <a:lvl8pPr marL="0" marR="0" lvl="7" indent="0" algn="r" rtl="0">
              <a:spcBef>
                <a:spcPts val="0"/>
              </a:spcBef>
              <a:buNone/>
              <a:defRPr sz="1200" b="0" i="0" u="none" strike="noStrike" cap="none">
                <a:solidFill>
                  <a:schemeClr val="dk2"/>
                </a:solidFill>
                <a:latin typeface="Arial"/>
                <a:ea typeface="Arial"/>
                <a:cs typeface="Arial"/>
                <a:sym typeface="Arial"/>
              </a:defRPr>
            </a:lvl8pPr>
            <a:lvl9pPr marL="0" marR="0" lvl="8" indent="0" algn="r" rtl="0">
              <a:spcBef>
                <a:spcPts val="0"/>
              </a:spcBef>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8" r:id="rId7"/>
    <p:sldLayoutId id="2147483659" r:id="rId8"/>
    <p:sldLayoutId id="2147483660" r:id="rId9"/>
    <p:sldLayoutId id="2147483661" r:id="rId10"/>
    <p:sldLayoutId id="214748366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wentieth Century"/>
              <a:buNone/>
              <a:defRPr sz="44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Google Shape;18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90" name="Google Shape;19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1" name="Google Shape;19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2" name="Google Shape;19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cap="none">
                <a:solidFill>
                  <a:srgbClr val="888888"/>
                </a:solidFill>
                <a:latin typeface="Avenir"/>
                <a:ea typeface="Avenir"/>
                <a:cs typeface="Avenir"/>
                <a:sym typeface="Avenir"/>
              </a:defRPr>
            </a:lvl1pPr>
            <a:lvl2pPr marL="0" marR="0" lvl="1" indent="0" algn="r" rtl="0">
              <a:spcBef>
                <a:spcPts val="0"/>
              </a:spcBef>
              <a:buNone/>
              <a:defRPr sz="1200" cap="none">
                <a:solidFill>
                  <a:srgbClr val="888888"/>
                </a:solidFill>
                <a:latin typeface="Avenir"/>
                <a:ea typeface="Avenir"/>
                <a:cs typeface="Avenir"/>
                <a:sym typeface="Avenir"/>
              </a:defRPr>
            </a:lvl2pPr>
            <a:lvl3pPr marL="0" marR="0" lvl="2" indent="0" algn="r" rtl="0">
              <a:spcBef>
                <a:spcPts val="0"/>
              </a:spcBef>
              <a:buNone/>
              <a:defRPr sz="1200" cap="none">
                <a:solidFill>
                  <a:srgbClr val="888888"/>
                </a:solidFill>
                <a:latin typeface="Avenir"/>
                <a:ea typeface="Avenir"/>
                <a:cs typeface="Avenir"/>
                <a:sym typeface="Avenir"/>
              </a:defRPr>
            </a:lvl3pPr>
            <a:lvl4pPr marL="0" marR="0" lvl="3" indent="0" algn="r" rtl="0">
              <a:spcBef>
                <a:spcPts val="0"/>
              </a:spcBef>
              <a:buNone/>
              <a:defRPr sz="1200" cap="none">
                <a:solidFill>
                  <a:srgbClr val="888888"/>
                </a:solidFill>
                <a:latin typeface="Avenir"/>
                <a:ea typeface="Avenir"/>
                <a:cs typeface="Avenir"/>
                <a:sym typeface="Avenir"/>
              </a:defRPr>
            </a:lvl4pPr>
            <a:lvl5pPr marL="0" marR="0" lvl="4" indent="0" algn="r" rtl="0">
              <a:spcBef>
                <a:spcPts val="0"/>
              </a:spcBef>
              <a:buNone/>
              <a:defRPr sz="1200" cap="none">
                <a:solidFill>
                  <a:srgbClr val="888888"/>
                </a:solidFill>
                <a:latin typeface="Avenir"/>
                <a:ea typeface="Avenir"/>
                <a:cs typeface="Avenir"/>
                <a:sym typeface="Avenir"/>
              </a:defRPr>
            </a:lvl5pPr>
            <a:lvl6pPr marL="0" marR="0" lvl="5" indent="0" algn="r" rtl="0">
              <a:spcBef>
                <a:spcPts val="0"/>
              </a:spcBef>
              <a:buNone/>
              <a:defRPr sz="1200" cap="none">
                <a:solidFill>
                  <a:srgbClr val="888888"/>
                </a:solidFill>
                <a:latin typeface="Avenir"/>
                <a:ea typeface="Avenir"/>
                <a:cs typeface="Avenir"/>
                <a:sym typeface="Avenir"/>
              </a:defRPr>
            </a:lvl6pPr>
            <a:lvl7pPr marL="0" marR="0" lvl="6" indent="0" algn="r" rtl="0">
              <a:spcBef>
                <a:spcPts val="0"/>
              </a:spcBef>
              <a:buNone/>
              <a:defRPr sz="1200" cap="none">
                <a:solidFill>
                  <a:srgbClr val="888888"/>
                </a:solidFill>
                <a:latin typeface="Avenir"/>
                <a:ea typeface="Avenir"/>
                <a:cs typeface="Avenir"/>
                <a:sym typeface="Avenir"/>
              </a:defRPr>
            </a:lvl7pPr>
            <a:lvl8pPr marL="0" marR="0" lvl="7" indent="0" algn="r" rtl="0">
              <a:spcBef>
                <a:spcPts val="0"/>
              </a:spcBef>
              <a:buNone/>
              <a:defRPr sz="1200" cap="none">
                <a:solidFill>
                  <a:srgbClr val="888888"/>
                </a:solidFill>
                <a:latin typeface="Avenir"/>
                <a:ea typeface="Avenir"/>
                <a:cs typeface="Avenir"/>
                <a:sym typeface="Avenir"/>
              </a:defRPr>
            </a:lvl8pPr>
            <a:lvl9pPr marL="0" marR="0" lvl="8" indent="0" algn="r" rtl="0">
              <a:spcBef>
                <a:spcPts val="0"/>
              </a:spcBef>
              <a:buNone/>
              <a:defRPr sz="1200"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
          <p:cNvSpPr txBox="1">
            <a:spLocks noGrp="1"/>
          </p:cNvSpPr>
          <p:nvPr>
            <p:ph type="ctrTitle"/>
          </p:nvPr>
        </p:nvSpPr>
        <p:spPr>
          <a:xfrm>
            <a:off x="700600" y="981599"/>
            <a:ext cx="7563600" cy="301335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Benjamin E. Mays High School</a:t>
            </a:r>
            <a:br>
              <a:rPr lang="en-US" dirty="0"/>
            </a:br>
            <a:br>
              <a:rPr lang="en-US" dirty="0"/>
            </a:br>
            <a:r>
              <a:rPr lang="en-US" sz="4400" dirty="0"/>
              <a:t>GO Team Meeting #1</a:t>
            </a:r>
            <a:endParaRPr sz="4400" dirty="0"/>
          </a:p>
        </p:txBody>
      </p:sp>
      <p:sp>
        <p:nvSpPr>
          <p:cNvPr id="329" name="Google Shape;329;p1"/>
          <p:cNvSpPr txBox="1">
            <a:spLocks noGrp="1"/>
          </p:cNvSpPr>
          <p:nvPr>
            <p:ph type="subTitle" idx="1"/>
          </p:nvPr>
        </p:nvSpPr>
        <p:spPr>
          <a:xfrm>
            <a:off x="2130640" y="5386462"/>
            <a:ext cx="7495624" cy="806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t>              </a:t>
            </a:r>
            <a:r>
              <a:rPr lang="en-US" dirty="0">
                <a:solidFill>
                  <a:schemeClr val="bg1"/>
                </a:solidFill>
              </a:rPr>
              <a:t>Tuesday, August 22, 2023</a:t>
            </a:r>
            <a:endParaRPr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6" name="Google Shape;336;g18e2b92f6c0_0_759"/>
          <p:cNvPicPr preferRelativeResize="0"/>
          <p:nvPr/>
        </p:nvPicPr>
        <p:blipFill>
          <a:blip r:embed="rId3">
            <a:alphaModFix/>
          </a:blip>
          <a:stretch>
            <a:fillRect/>
          </a:stretch>
        </p:blipFill>
        <p:spPr>
          <a:xfrm>
            <a:off x="281511" y="249125"/>
            <a:ext cx="5541264" cy="2131837"/>
          </a:xfrm>
          <a:prstGeom prst="rect">
            <a:avLst/>
          </a:prstGeom>
          <a:noFill/>
          <a:ln>
            <a:noFill/>
          </a:ln>
        </p:spPr>
      </p:pic>
      <p:pic>
        <p:nvPicPr>
          <p:cNvPr id="337" name="Google Shape;337;g18e2b92f6c0_0_759"/>
          <p:cNvPicPr preferRelativeResize="0"/>
          <p:nvPr/>
        </p:nvPicPr>
        <p:blipFill>
          <a:blip r:embed="rId4">
            <a:alphaModFix/>
          </a:blip>
          <a:stretch>
            <a:fillRect/>
          </a:stretch>
        </p:blipFill>
        <p:spPr>
          <a:xfrm>
            <a:off x="892175" y="2550950"/>
            <a:ext cx="4450174" cy="2724150"/>
          </a:xfrm>
          <a:prstGeom prst="rect">
            <a:avLst/>
          </a:prstGeom>
          <a:noFill/>
          <a:ln>
            <a:noFill/>
          </a:ln>
        </p:spPr>
      </p:pic>
      <p:sp>
        <p:nvSpPr>
          <p:cNvPr id="3" name="Text Placeholder 2">
            <a:extLst>
              <a:ext uri="{FF2B5EF4-FFF2-40B4-BE49-F238E27FC236}">
                <a16:creationId xmlns:a16="http://schemas.microsoft.com/office/drawing/2014/main" id="{2FCD1ED2-A7D9-8D66-3C98-2B5474D9EDA2}"/>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A9CBE2AD-B55D-B30F-1AA7-EC2D79BC3C22}"/>
              </a:ext>
            </a:extLst>
          </p:cNvPr>
          <p:cNvPicPr>
            <a:picLocks noChangeAspect="1"/>
          </p:cNvPicPr>
          <p:nvPr/>
        </p:nvPicPr>
        <p:blipFill>
          <a:blip r:embed="rId5"/>
          <a:stretch>
            <a:fillRect/>
          </a:stretch>
        </p:blipFill>
        <p:spPr>
          <a:xfrm>
            <a:off x="5946918" y="300546"/>
            <a:ext cx="6073448" cy="59657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8e2b92f6c0_0_457"/>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4400"/>
              <a:buFont typeface="Arial"/>
              <a:buNone/>
            </a:pPr>
            <a:r>
              <a:rPr lang="en-US" dirty="0"/>
              <a:t>PUBLIC COMMENT FORMAT</a:t>
            </a:r>
            <a:endParaRPr dirty="0"/>
          </a:p>
        </p:txBody>
      </p:sp>
      <p:sp>
        <p:nvSpPr>
          <p:cNvPr id="343" name="Google Shape;343;g18e2b92f6c0_0_457"/>
          <p:cNvSpPr txBox="1">
            <a:spLocks noGrp="1"/>
          </p:cNvSpPr>
          <p:nvPr>
            <p:ph type="body" idx="1"/>
          </p:nvPr>
        </p:nvSpPr>
        <p:spPr>
          <a:xfrm>
            <a:off x="1167493" y="2017467"/>
            <a:ext cx="9779100" cy="33669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70000"/>
              </a:lnSpc>
              <a:spcBef>
                <a:spcPts val="0"/>
              </a:spcBef>
              <a:spcAft>
                <a:spcPts val="0"/>
              </a:spcAft>
              <a:buClr>
                <a:schemeClr val="dk1"/>
              </a:buClr>
              <a:buSzPts val="2800"/>
              <a:buNone/>
            </a:pPr>
            <a:r>
              <a:rPr lang="en-US" b="0" i="0" dirty="0">
                <a:solidFill>
                  <a:srgbClr val="333333"/>
                </a:solidFill>
                <a:effectLst/>
                <a:latin typeface="Calibri" panose="020F0502020204030204" pitchFamily="34" charset="0"/>
              </a:rPr>
              <a:t>For those of you wishing to provide comments, there is time allotted on the agenda during designated meetings as published on the Mays GO Team meeting schedule. If you wish to provide public comment, </a:t>
            </a:r>
            <a:r>
              <a:rPr lang="en-US" b="1" i="0" dirty="0">
                <a:solidFill>
                  <a:srgbClr val="333333"/>
                </a:solidFill>
                <a:effectLst/>
                <a:latin typeface="Calibri" panose="020F0502020204030204" pitchFamily="34" charset="0"/>
              </a:rPr>
              <a:t>you must sign up usin</a:t>
            </a:r>
            <a:r>
              <a:rPr lang="en-US" b="1" dirty="0">
                <a:solidFill>
                  <a:srgbClr val="333333"/>
                </a:solidFill>
                <a:latin typeface="Calibri" panose="020F0502020204030204" pitchFamily="34" charset="0"/>
              </a:rPr>
              <a:t>g the Mays Public Comment Form,</a:t>
            </a:r>
            <a:r>
              <a:rPr lang="en-US" b="0" i="0" dirty="0">
                <a:solidFill>
                  <a:srgbClr val="333333"/>
                </a:solidFill>
                <a:effectLst/>
                <a:latin typeface="Calibri" panose="020F0502020204030204" pitchFamily="34" charset="0"/>
              </a:rPr>
              <a:t> on the GO Team page of the school’s website,</a:t>
            </a:r>
            <a:r>
              <a:rPr lang="en-US" b="1" dirty="0">
                <a:solidFill>
                  <a:srgbClr val="333333"/>
                </a:solidFill>
                <a:latin typeface="Calibri" panose="020F0502020204030204" pitchFamily="34" charset="0"/>
              </a:rPr>
              <a:t> </a:t>
            </a:r>
            <a:r>
              <a:rPr lang="en-US" b="1" i="0" dirty="0">
                <a:solidFill>
                  <a:srgbClr val="333333"/>
                </a:solidFill>
                <a:effectLst/>
                <a:latin typeface="Calibri" panose="020F0502020204030204" pitchFamily="34" charset="0"/>
              </a:rPr>
              <a:t>no later than 1 hour prior to the start of the meeting.</a:t>
            </a:r>
            <a:r>
              <a:rPr lang="en-US" b="0" i="0" dirty="0">
                <a:solidFill>
                  <a:srgbClr val="333333"/>
                </a:solidFill>
                <a:effectLst/>
                <a:latin typeface="Calibri" panose="020F0502020204030204" pitchFamily="34" charset="0"/>
              </a:rPr>
              <a:t> Durin</a:t>
            </a:r>
            <a:r>
              <a:rPr lang="en-US" dirty="0">
                <a:solidFill>
                  <a:srgbClr val="333333"/>
                </a:solidFill>
                <a:latin typeface="Calibri" panose="020F0502020204030204" pitchFamily="34" charset="0"/>
              </a:rPr>
              <a:t>g the designated time on the meeting agenda, </a:t>
            </a:r>
            <a:r>
              <a:rPr lang="en-US" b="0" i="0" dirty="0">
                <a:solidFill>
                  <a:srgbClr val="333333"/>
                </a:solidFill>
                <a:effectLst/>
                <a:latin typeface="Calibri" panose="020F0502020204030204" pitchFamily="34" charset="0"/>
              </a:rPr>
              <a:t>each commenting member of the public will have 2 minutes to speak at which time we will ask you to stop. The Public Comment period is designed to gain input from the public and not for immediate responses by the GO Team to the public comment presented. The public comment period will not exceed 20 minutes, at which time, we will close public comment and move on to the next agenda item. If there are questions or information that you have for the GO Team, you may also contact one or more of the GO Team members after the meeting. You can find GO Team member contact information and meeting dates and agendas on the GO Team page of the school’s website.</a:t>
            </a:r>
            <a:endParaRPr dirty="0"/>
          </a:p>
        </p:txBody>
      </p:sp>
      <p:sp>
        <p:nvSpPr>
          <p:cNvPr id="344" name="Google Shape;344;g18e2b92f6c0_0_457"/>
          <p:cNvSpPr txBox="1">
            <a:spLocks noGrp="1"/>
          </p:cNvSpPr>
          <p:nvPr>
            <p:ph type="sldNum" idx="4294967295"/>
          </p:nvPr>
        </p:nvSpPr>
        <p:spPr>
          <a:xfrm>
            <a:off x="10153276" y="6356350"/>
            <a:ext cx="1657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
          <p:cNvSpPr txBox="1"/>
          <p:nvPr/>
        </p:nvSpPr>
        <p:spPr>
          <a:xfrm>
            <a:off x="2042809" y="2674641"/>
            <a:ext cx="35019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Arial"/>
                <a:ea typeface="Arial"/>
                <a:cs typeface="Arial"/>
                <a:sym typeface="Arial"/>
              </a:rPr>
              <a:t>1</a:t>
            </a:r>
            <a:endParaRPr/>
          </a:p>
        </p:txBody>
      </p:sp>
      <p:sp>
        <p:nvSpPr>
          <p:cNvPr id="350" name="Google Shape;350;p3"/>
          <p:cNvSpPr txBox="1"/>
          <p:nvPr/>
        </p:nvSpPr>
        <p:spPr>
          <a:xfrm>
            <a:off x="4002238" y="2674641"/>
            <a:ext cx="35019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Arial"/>
                <a:ea typeface="Arial"/>
                <a:cs typeface="Arial"/>
                <a:sym typeface="Arial"/>
              </a:rPr>
              <a:t>2</a:t>
            </a:r>
            <a:endParaRPr/>
          </a:p>
        </p:txBody>
      </p:sp>
      <p:sp>
        <p:nvSpPr>
          <p:cNvPr id="351" name="Google Shape;351;p3"/>
          <p:cNvSpPr txBox="1"/>
          <p:nvPr/>
        </p:nvSpPr>
        <p:spPr>
          <a:xfrm>
            <a:off x="5932638" y="2674641"/>
            <a:ext cx="35019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Arial"/>
                <a:ea typeface="Arial"/>
                <a:cs typeface="Arial"/>
                <a:sym typeface="Arial"/>
              </a:rPr>
              <a:t>3</a:t>
            </a:r>
            <a:endParaRPr/>
          </a:p>
        </p:txBody>
      </p:sp>
      <p:sp>
        <p:nvSpPr>
          <p:cNvPr id="352" name="Google Shape;352;p3"/>
          <p:cNvSpPr txBox="1"/>
          <p:nvPr/>
        </p:nvSpPr>
        <p:spPr>
          <a:xfrm>
            <a:off x="7863038" y="2674641"/>
            <a:ext cx="35019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Arial"/>
                <a:ea typeface="Arial"/>
                <a:cs typeface="Arial"/>
                <a:sym typeface="Arial"/>
              </a:rPr>
              <a:t>4</a:t>
            </a:r>
            <a:endParaRPr/>
          </a:p>
        </p:txBody>
      </p:sp>
      <p:sp>
        <p:nvSpPr>
          <p:cNvPr id="353" name="Google Shape;353;p3"/>
          <p:cNvSpPr txBox="1"/>
          <p:nvPr/>
        </p:nvSpPr>
        <p:spPr>
          <a:xfrm>
            <a:off x="9807953" y="2674641"/>
            <a:ext cx="35019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Arial"/>
                <a:ea typeface="Arial"/>
                <a:cs typeface="Arial"/>
                <a:sym typeface="Arial"/>
              </a:rPr>
              <a:t>5</a:t>
            </a:r>
            <a:endParaRPr/>
          </a:p>
        </p:txBody>
      </p:sp>
      <p:sp>
        <p:nvSpPr>
          <p:cNvPr id="354" name="Google Shape;354;p3"/>
          <p:cNvSpPr txBox="1">
            <a:spLocks noGrp="1"/>
          </p:cNvSpPr>
          <p:nvPr>
            <p:ph type="title"/>
          </p:nvPr>
        </p:nvSpPr>
        <p:spPr>
          <a:xfrm>
            <a:off x="101468" y="66172"/>
            <a:ext cx="11235315" cy="8127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800"/>
              <a:buFont typeface="Arial"/>
              <a:buNone/>
            </a:pPr>
            <a:r>
              <a:rPr lang="en-US" sz="3200" dirty="0">
                <a:solidFill>
                  <a:schemeClr val="dk2"/>
                </a:solidFill>
              </a:rPr>
              <a:t>Set Meeting Calendar </a:t>
            </a:r>
            <a:r>
              <a:rPr lang="en-US" sz="2000" dirty="0">
                <a:solidFill>
                  <a:schemeClr val="dk2"/>
                </a:solidFill>
              </a:rPr>
              <a:t>(8 meetings per year vs. 6 meetings per year)</a:t>
            </a:r>
            <a:endParaRPr sz="2000" dirty="0"/>
          </a:p>
        </p:txBody>
      </p:sp>
      <p:sp>
        <p:nvSpPr>
          <p:cNvPr id="355" name="Google Shape;355;p3"/>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5" name="Picture 4">
            <a:extLst>
              <a:ext uri="{FF2B5EF4-FFF2-40B4-BE49-F238E27FC236}">
                <a16:creationId xmlns:a16="http://schemas.microsoft.com/office/drawing/2014/main" id="{1E809D77-9590-712F-DD41-5F7415CA4BA1}"/>
              </a:ext>
            </a:extLst>
          </p:cNvPr>
          <p:cNvPicPr>
            <a:picLocks noChangeAspect="1"/>
          </p:cNvPicPr>
          <p:nvPr/>
        </p:nvPicPr>
        <p:blipFill>
          <a:blip r:embed="rId3"/>
          <a:stretch>
            <a:fillRect/>
          </a:stretch>
        </p:blipFill>
        <p:spPr>
          <a:xfrm>
            <a:off x="219837" y="878891"/>
            <a:ext cx="5986296" cy="5100219"/>
          </a:xfrm>
          <a:prstGeom prst="rect">
            <a:avLst/>
          </a:prstGeom>
        </p:spPr>
      </p:pic>
      <p:pic>
        <p:nvPicPr>
          <p:cNvPr id="7" name="Picture 6">
            <a:extLst>
              <a:ext uri="{FF2B5EF4-FFF2-40B4-BE49-F238E27FC236}">
                <a16:creationId xmlns:a16="http://schemas.microsoft.com/office/drawing/2014/main" id="{5C4D1493-B6A1-58CD-8899-A82DF683EC34}"/>
              </a:ext>
            </a:extLst>
          </p:cNvPr>
          <p:cNvPicPr>
            <a:picLocks noChangeAspect="1"/>
          </p:cNvPicPr>
          <p:nvPr/>
        </p:nvPicPr>
        <p:blipFill>
          <a:blip r:embed="rId4"/>
          <a:stretch>
            <a:fillRect/>
          </a:stretch>
        </p:blipFill>
        <p:spPr>
          <a:xfrm>
            <a:off x="5985867" y="878890"/>
            <a:ext cx="5986296" cy="49803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
          <p:cNvSpPr txBox="1">
            <a:spLocks noGrp="1"/>
          </p:cNvSpPr>
          <p:nvPr>
            <p:ph type="title"/>
          </p:nvPr>
        </p:nvSpPr>
        <p:spPr>
          <a:xfrm>
            <a:off x="1048620" y="76442"/>
            <a:ext cx="9779183" cy="81445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2"/>
              </a:buClr>
              <a:buSzPts val="4800"/>
              <a:buFont typeface="Arial"/>
              <a:buNone/>
            </a:pPr>
            <a:r>
              <a:rPr lang="en-US" dirty="0">
                <a:solidFill>
                  <a:schemeClr val="accent2"/>
                </a:solidFill>
              </a:rPr>
              <a:t>Meeting Norms</a:t>
            </a:r>
            <a:endParaRPr dirty="0"/>
          </a:p>
        </p:txBody>
      </p:sp>
      <p:sp>
        <p:nvSpPr>
          <p:cNvPr id="390" name="Google Shape;390;p4"/>
          <p:cNvSpPr txBox="1">
            <a:spLocks noGrp="1"/>
          </p:cNvSpPr>
          <p:nvPr>
            <p:ph type="sldNum" idx="12"/>
          </p:nvPr>
        </p:nvSpPr>
        <p:spPr>
          <a:xfrm>
            <a:off x="10206318" y="6356350"/>
            <a:ext cx="160468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3" name="Picture 2">
            <a:extLst>
              <a:ext uri="{FF2B5EF4-FFF2-40B4-BE49-F238E27FC236}">
                <a16:creationId xmlns:a16="http://schemas.microsoft.com/office/drawing/2014/main" id="{86325464-0AFF-BB11-4AF1-DF6ADBDE9B68}"/>
              </a:ext>
            </a:extLst>
          </p:cNvPr>
          <p:cNvPicPr>
            <a:picLocks noChangeAspect="1"/>
          </p:cNvPicPr>
          <p:nvPr/>
        </p:nvPicPr>
        <p:blipFill>
          <a:blip r:embed="rId3"/>
          <a:stretch>
            <a:fillRect/>
          </a:stretch>
        </p:blipFill>
        <p:spPr>
          <a:xfrm>
            <a:off x="2937836" y="1102403"/>
            <a:ext cx="6000750" cy="5505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6" name="Google Shape;336;g18e2b92f6c0_0_759"/>
          <p:cNvPicPr preferRelativeResize="0"/>
          <p:nvPr/>
        </p:nvPicPr>
        <p:blipFill>
          <a:blip r:embed="rId3">
            <a:alphaModFix/>
          </a:blip>
          <a:stretch>
            <a:fillRect/>
          </a:stretch>
        </p:blipFill>
        <p:spPr>
          <a:xfrm>
            <a:off x="281511" y="249125"/>
            <a:ext cx="5541264" cy="2131837"/>
          </a:xfrm>
          <a:prstGeom prst="rect">
            <a:avLst/>
          </a:prstGeom>
          <a:noFill/>
          <a:ln>
            <a:noFill/>
          </a:ln>
        </p:spPr>
      </p:pic>
      <p:pic>
        <p:nvPicPr>
          <p:cNvPr id="337" name="Google Shape;337;g18e2b92f6c0_0_759"/>
          <p:cNvPicPr preferRelativeResize="0"/>
          <p:nvPr/>
        </p:nvPicPr>
        <p:blipFill>
          <a:blip r:embed="rId4">
            <a:alphaModFix/>
          </a:blip>
          <a:stretch>
            <a:fillRect/>
          </a:stretch>
        </p:blipFill>
        <p:spPr>
          <a:xfrm>
            <a:off x="892175" y="2550950"/>
            <a:ext cx="4450174" cy="2724150"/>
          </a:xfrm>
          <a:prstGeom prst="rect">
            <a:avLst/>
          </a:prstGeom>
          <a:noFill/>
          <a:ln>
            <a:noFill/>
          </a:ln>
        </p:spPr>
      </p:pic>
      <p:sp>
        <p:nvSpPr>
          <p:cNvPr id="3" name="Text Placeholder 2">
            <a:extLst>
              <a:ext uri="{FF2B5EF4-FFF2-40B4-BE49-F238E27FC236}">
                <a16:creationId xmlns:a16="http://schemas.microsoft.com/office/drawing/2014/main" id="{2FCD1ED2-A7D9-8D66-3C98-2B5474D9EDA2}"/>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A9CBE2AD-B55D-B30F-1AA7-EC2D79BC3C22}"/>
              </a:ext>
            </a:extLst>
          </p:cNvPr>
          <p:cNvPicPr>
            <a:picLocks noChangeAspect="1"/>
          </p:cNvPicPr>
          <p:nvPr/>
        </p:nvPicPr>
        <p:blipFill>
          <a:blip r:embed="rId5"/>
          <a:stretch>
            <a:fillRect/>
          </a:stretch>
        </p:blipFill>
        <p:spPr>
          <a:xfrm>
            <a:off x="5946918" y="300546"/>
            <a:ext cx="6073448" cy="5965794"/>
          </a:xfrm>
          <a:prstGeom prst="rect">
            <a:avLst/>
          </a:prstGeom>
        </p:spPr>
      </p:pic>
    </p:spTree>
    <p:extLst>
      <p:ext uri="{BB962C8B-B14F-4D97-AF65-F5344CB8AC3E}">
        <p14:creationId xmlns:p14="http://schemas.microsoft.com/office/powerpoint/2010/main" val="172357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9"/>
          <p:cNvSpPr txBox="1">
            <a:spLocks noGrp="1"/>
          </p:cNvSpPr>
          <p:nvPr>
            <p:ph type="title"/>
          </p:nvPr>
        </p:nvSpPr>
        <p:spPr>
          <a:xfrm>
            <a:off x="1389888" y="1234440"/>
            <a:ext cx="3236976" cy="40690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Twentieth Century"/>
              <a:buNone/>
            </a:pPr>
            <a:r>
              <a:rPr lang="en-US"/>
              <a:t>Thank you</a:t>
            </a:r>
            <a:endParaRPr/>
          </a:p>
        </p:txBody>
      </p:sp>
      <p:sp>
        <p:nvSpPr>
          <p:cNvPr id="647" name="Google Shape;647;p19"/>
          <p:cNvSpPr txBox="1">
            <a:spLocks noGrp="1"/>
          </p:cNvSpPr>
          <p:nvPr>
            <p:ph type="sldNum" idx="12"/>
          </p:nvPr>
        </p:nvSpPr>
        <p:spPr>
          <a:xfrm>
            <a:off x="10506456" y="6356350"/>
            <a:ext cx="85039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venir"/>
              <a:buNone/>
            </a:pPr>
            <a:fld id="{00000000-1234-1234-1234-123412341234}" type="slidenum">
              <a:rPr lang="en-US" sz="1200" b="0" i="0" u="none" strike="noStrike" cap="none">
                <a:solidFill>
                  <a:srgbClr val="888888"/>
                </a:solidFill>
                <a:latin typeface="Avenir"/>
                <a:ea typeface="Avenir"/>
                <a:cs typeface="Avenir"/>
                <a:sym typeface="Avenir"/>
              </a:rPr>
              <a:t>7</a:t>
            </a:fld>
            <a:endParaRPr sz="1200" b="0" i="0" u="none" strike="noStrike" cap="none">
              <a:solidFill>
                <a:srgbClr val="888888"/>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apesVTI">
  <a:themeElements>
    <a:clrScheme name="APS 5">
      <a:dk1>
        <a:srgbClr val="000000"/>
      </a:dk1>
      <a:lt1>
        <a:srgbClr val="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261</Words>
  <Application>Microsoft Office PowerPoint</Application>
  <PresentationFormat>Widescreen</PresentationFormat>
  <Paragraphs>16</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Avenir</vt:lpstr>
      <vt:lpstr>Calibri</vt:lpstr>
      <vt:lpstr>Twentieth Century</vt:lpstr>
      <vt:lpstr>Office Theme</vt:lpstr>
      <vt:lpstr>ShapesVTI</vt:lpstr>
      <vt:lpstr>Benjamin E. Mays High School  GO Team Meeting #1</vt:lpstr>
      <vt:lpstr>PowerPoint Presentation</vt:lpstr>
      <vt:lpstr>PUBLIC COMMENT FORMAT</vt:lpstr>
      <vt:lpstr>Set Meeting Calendar (8 meetings per year vs. 6 meetings per year)</vt:lpstr>
      <vt:lpstr>Meeting Norms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Lewis Invictus Academy Tuesday, November 15, 2022</dc:title>
  <dc:creator>Jacobi, Diane</dc:creator>
  <cp:lastModifiedBy>Kirkpatrick, Bresiea</cp:lastModifiedBy>
  <cp:revision>2</cp:revision>
  <dcterms:created xsi:type="dcterms:W3CDTF">2022-10-04T15:06:30Z</dcterms:created>
  <dcterms:modified xsi:type="dcterms:W3CDTF">2023-08-22T19:32:38Z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